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6"/>
    <p:sldMasterId id="2147483689" r:id="rId7"/>
    <p:sldMasterId id="2147483650" r:id="rId8"/>
    <p:sldMasterId id="2147483661" r:id="rId9"/>
    <p:sldMasterId id="2147483665" r:id="rId10"/>
    <p:sldMasterId id="2147483669" r:id="rId11"/>
    <p:sldMasterId id="2147483678" r:id="rId12"/>
    <p:sldMasterId id="2147483682" r:id="rId13"/>
    <p:sldMasterId id="2147483685" r:id="rId14"/>
  </p:sldMasterIdLst>
  <p:notesMasterIdLst>
    <p:notesMasterId r:id="rId37"/>
  </p:notesMasterIdLst>
  <p:sldIdLst>
    <p:sldId id="283" r:id="rId15"/>
    <p:sldId id="285" r:id="rId16"/>
    <p:sldId id="271" r:id="rId17"/>
    <p:sldId id="284" r:id="rId18"/>
    <p:sldId id="303" r:id="rId19"/>
    <p:sldId id="286" r:id="rId20"/>
    <p:sldId id="288" r:id="rId21"/>
    <p:sldId id="287" r:id="rId22"/>
    <p:sldId id="299" r:id="rId23"/>
    <p:sldId id="289" r:id="rId24"/>
    <p:sldId id="291" r:id="rId25"/>
    <p:sldId id="290" r:id="rId26"/>
    <p:sldId id="292" r:id="rId27"/>
    <p:sldId id="293" r:id="rId28"/>
    <p:sldId id="294" r:id="rId29"/>
    <p:sldId id="295" r:id="rId30"/>
    <p:sldId id="302" r:id="rId31"/>
    <p:sldId id="296" r:id="rId32"/>
    <p:sldId id="300" r:id="rId33"/>
    <p:sldId id="305" r:id="rId34"/>
    <p:sldId id="304" r:id="rId35"/>
    <p:sldId id="2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6BC"/>
    <a:srgbClr val="9EA700"/>
    <a:srgbClr val="330072"/>
    <a:srgbClr val="48A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0" autoAdjust="0"/>
    <p:restoredTop sz="92653"/>
  </p:normalViewPr>
  <p:slideViewPr>
    <p:cSldViewPr snapToGrid="0" snapToObjects="1">
      <p:cViewPr varScale="1">
        <p:scale>
          <a:sx n="179" d="100"/>
          <a:sy n="179" d="100"/>
        </p:scale>
        <p:origin x="-104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4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5.xml"/><Relationship Id="rId11" Type="http://schemas.openxmlformats.org/officeDocument/2006/relationships/slideMaster" Target="slideMasters/slideMaster6.xml"/><Relationship Id="rId12" Type="http://schemas.openxmlformats.org/officeDocument/2006/relationships/slideMaster" Target="slideMasters/slideMaster7.xml"/><Relationship Id="rId13" Type="http://schemas.openxmlformats.org/officeDocument/2006/relationships/slideMaster" Target="slideMasters/slideMaster8.xml"/><Relationship Id="rId14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3CC90-705D-5340-B5E8-A0C822A11669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2C7C8-06FF-3246-9FC0-789F9ECC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2" y="-2"/>
            <a:ext cx="5597525" cy="5501154"/>
          </a:xfrm>
          <a:custGeom>
            <a:avLst/>
            <a:gdLst>
              <a:gd name="connsiteX0" fmla="*/ 0 w 5575300"/>
              <a:gd name="connsiteY0" fmla="*/ 0 h 5486400"/>
              <a:gd name="connsiteX1" fmla="*/ 5575300 w 5575300"/>
              <a:gd name="connsiteY1" fmla="*/ 0 h 5486400"/>
              <a:gd name="connsiteX2" fmla="*/ 5575300 w 5575300"/>
              <a:gd name="connsiteY2" fmla="*/ 5486400 h 5486400"/>
              <a:gd name="connsiteX3" fmla="*/ 0 w 5575300"/>
              <a:gd name="connsiteY3" fmla="*/ 5486400 h 5486400"/>
              <a:gd name="connsiteX4" fmla="*/ 0 w 5575300"/>
              <a:gd name="connsiteY4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127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588000 w 5588000"/>
              <a:gd name="connsiteY3" fmla="*/ 5486400 h 5486400"/>
              <a:gd name="connsiteX4" fmla="*/ 5194300 w 5588000"/>
              <a:gd name="connsiteY4" fmla="*/ 5486400 h 5486400"/>
              <a:gd name="connsiteX5" fmla="*/ 12700 w 5588000"/>
              <a:gd name="connsiteY5" fmla="*/ 5486400 h 5486400"/>
              <a:gd name="connsiteX6" fmla="*/ 0 w 5588000"/>
              <a:gd name="connsiteY6" fmla="*/ 4559300 h 5486400"/>
              <a:gd name="connsiteX7" fmla="*/ 12700 w 5588000"/>
              <a:gd name="connsiteY7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720147"/>
              <a:gd name="connsiteY0" fmla="*/ 0 h 5735348"/>
              <a:gd name="connsiteX1" fmla="*/ 5588000 w 5720147"/>
              <a:gd name="connsiteY1" fmla="*/ 0 h 5735348"/>
              <a:gd name="connsiteX2" fmla="*/ 5588000 w 5720147"/>
              <a:gd name="connsiteY2" fmla="*/ 5207000 h 5735348"/>
              <a:gd name="connsiteX3" fmla="*/ 5194300 w 5720147"/>
              <a:gd name="connsiteY3" fmla="*/ 5486400 h 5735348"/>
              <a:gd name="connsiteX4" fmla="*/ 0 w 5720147"/>
              <a:gd name="connsiteY4" fmla="*/ 4559300 h 5735348"/>
              <a:gd name="connsiteX5" fmla="*/ 12700 w 5720147"/>
              <a:gd name="connsiteY5" fmla="*/ 0 h 5735348"/>
              <a:gd name="connsiteX0" fmla="*/ 12700 w 5746975"/>
              <a:gd name="connsiteY0" fmla="*/ 0 h 5507448"/>
              <a:gd name="connsiteX1" fmla="*/ 5588000 w 5746975"/>
              <a:gd name="connsiteY1" fmla="*/ 0 h 5507448"/>
              <a:gd name="connsiteX2" fmla="*/ 5588000 w 5746975"/>
              <a:gd name="connsiteY2" fmla="*/ 5207000 h 5507448"/>
              <a:gd name="connsiteX3" fmla="*/ 5194300 w 5746975"/>
              <a:gd name="connsiteY3" fmla="*/ 5486400 h 5507448"/>
              <a:gd name="connsiteX4" fmla="*/ 0 w 5746975"/>
              <a:gd name="connsiteY4" fmla="*/ 4559300 h 5507448"/>
              <a:gd name="connsiteX5" fmla="*/ 12700 w 5746975"/>
              <a:gd name="connsiteY5" fmla="*/ 0 h 5507448"/>
              <a:gd name="connsiteX0" fmla="*/ 12700 w 5590850"/>
              <a:gd name="connsiteY0" fmla="*/ 0 h 5502473"/>
              <a:gd name="connsiteX1" fmla="*/ 5588000 w 5590850"/>
              <a:gd name="connsiteY1" fmla="*/ 0 h 5502473"/>
              <a:gd name="connsiteX2" fmla="*/ 5588000 w 5590850"/>
              <a:gd name="connsiteY2" fmla="*/ 5207000 h 5502473"/>
              <a:gd name="connsiteX3" fmla="*/ 5194300 w 5590850"/>
              <a:gd name="connsiteY3" fmla="*/ 5486400 h 5502473"/>
              <a:gd name="connsiteX4" fmla="*/ 0 w 5590850"/>
              <a:gd name="connsiteY4" fmla="*/ 4559300 h 5502473"/>
              <a:gd name="connsiteX5" fmla="*/ 12700 w 5590850"/>
              <a:gd name="connsiteY5" fmla="*/ 0 h 5502473"/>
              <a:gd name="connsiteX0" fmla="*/ 12700 w 5588103"/>
              <a:gd name="connsiteY0" fmla="*/ 0 h 5210014"/>
              <a:gd name="connsiteX1" fmla="*/ 5588000 w 5588103"/>
              <a:gd name="connsiteY1" fmla="*/ 0 h 5210014"/>
              <a:gd name="connsiteX2" fmla="*/ 5588000 w 5588103"/>
              <a:gd name="connsiteY2" fmla="*/ 5207000 h 5210014"/>
              <a:gd name="connsiteX3" fmla="*/ 3952523 w 5588103"/>
              <a:gd name="connsiteY3" fmla="*/ 4639733 h 5210014"/>
              <a:gd name="connsiteX4" fmla="*/ 0 w 5588103"/>
              <a:gd name="connsiteY4" fmla="*/ 4559300 h 5210014"/>
              <a:gd name="connsiteX5" fmla="*/ 12700 w 5588103"/>
              <a:gd name="connsiteY5" fmla="*/ 0 h 5210014"/>
              <a:gd name="connsiteX0" fmla="*/ 12700 w 5603269"/>
              <a:gd name="connsiteY0" fmla="*/ 0 h 5513308"/>
              <a:gd name="connsiteX1" fmla="*/ 5588000 w 5603269"/>
              <a:gd name="connsiteY1" fmla="*/ 0 h 5513308"/>
              <a:gd name="connsiteX2" fmla="*/ 5588000 w 5603269"/>
              <a:gd name="connsiteY2" fmla="*/ 5207000 h 5513308"/>
              <a:gd name="connsiteX3" fmla="*/ 5290256 w 5603269"/>
              <a:gd name="connsiteY3" fmla="*/ 5497688 h 5513308"/>
              <a:gd name="connsiteX4" fmla="*/ 0 w 5603269"/>
              <a:gd name="connsiteY4" fmla="*/ 4559300 h 5513308"/>
              <a:gd name="connsiteX5" fmla="*/ 12700 w 5603269"/>
              <a:gd name="connsiteY5" fmla="*/ 0 h 5513308"/>
              <a:gd name="connsiteX0" fmla="*/ 12700 w 5590578"/>
              <a:gd name="connsiteY0" fmla="*/ 0 h 5504885"/>
              <a:gd name="connsiteX1" fmla="*/ 5588000 w 5590578"/>
              <a:gd name="connsiteY1" fmla="*/ 0 h 5504885"/>
              <a:gd name="connsiteX2" fmla="*/ 5588000 w 5590578"/>
              <a:gd name="connsiteY2" fmla="*/ 5207000 h 5504885"/>
              <a:gd name="connsiteX3" fmla="*/ 5290256 w 5590578"/>
              <a:gd name="connsiteY3" fmla="*/ 5497688 h 5504885"/>
              <a:gd name="connsiteX4" fmla="*/ 0 w 5590578"/>
              <a:gd name="connsiteY4" fmla="*/ 4559300 h 5504885"/>
              <a:gd name="connsiteX5" fmla="*/ 12700 w 5590578"/>
              <a:gd name="connsiteY5" fmla="*/ 0 h 5504885"/>
              <a:gd name="connsiteX0" fmla="*/ 12700 w 5590578"/>
              <a:gd name="connsiteY0" fmla="*/ 0 h 5505130"/>
              <a:gd name="connsiteX1" fmla="*/ 5588000 w 5590578"/>
              <a:gd name="connsiteY1" fmla="*/ 0 h 5505130"/>
              <a:gd name="connsiteX2" fmla="*/ 5588000 w 5590578"/>
              <a:gd name="connsiteY2" fmla="*/ 5218289 h 5505130"/>
              <a:gd name="connsiteX3" fmla="*/ 5290256 w 5590578"/>
              <a:gd name="connsiteY3" fmla="*/ 5497688 h 5505130"/>
              <a:gd name="connsiteX4" fmla="*/ 0 w 5590578"/>
              <a:gd name="connsiteY4" fmla="*/ 4559300 h 5505130"/>
              <a:gd name="connsiteX5" fmla="*/ 12700 w 5590578"/>
              <a:gd name="connsiteY5" fmla="*/ 0 h 5505130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1154"/>
              <a:gd name="connsiteX1" fmla="*/ 5588000 w 5588000"/>
              <a:gd name="connsiteY1" fmla="*/ 0 h 5501154"/>
              <a:gd name="connsiteX2" fmla="*/ 5588000 w 5588000"/>
              <a:gd name="connsiteY2" fmla="*/ 5218289 h 5501154"/>
              <a:gd name="connsiteX3" fmla="*/ 5290256 w 5588000"/>
              <a:gd name="connsiteY3" fmla="*/ 5497688 h 5501154"/>
              <a:gd name="connsiteX4" fmla="*/ 0 w 5588000"/>
              <a:gd name="connsiteY4" fmla="*/ 4559300 h 5501154"/>
              <a:gd name="connsiteX5" fmla="*/ 12700 w 5588000"/>
              <a:gd name="connsiteY5" fmla="*/ 0 h 5501154"/>
              <a:gd name="connsiteX0" fmla="*/ 2222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22225 w 5597525"/>
              <a:gd name="connsiteY5" fmla="*/ 0 h 5501154"/>
              <a:gd name="connsiteX0" fmla="*/ 317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3175 w 5597525"/>
              <a:gd name="connsiteY5" fmla="*/ 0 h 55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7525" h="5501154">
                <a:moveTo>
                  <a:pt x="3175" y="0"/>
                </a:moveTo>
                <a:lnTo>
                  <a:pt x="5597525" y="0"/>
                </a:lnTo>
                <a:lnTo>
                  <a:pt x="5597525" y="5218289"/>
                </a:lnTo>
                <a:cubicBezTo>
                  <a:pt x="5593801" y="5214785"/>
                  <a:pt x="5627159" y="5537906"/>
                  <a:pt x="5299781" y="5497688"/>
                </a:cubicBezTo>
                <a:lnTo>
                  <a:pt x="0" y="4556125"/>
                </a:lnTo>
                <a:cubicBezTo>
                  <a:pt x="4233" y="3036358"/>
                  <a:pt x="-1058" y="1519767"/>
                  <a:pt x="317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81045" y="-2"/>
            <a:ext cx="7123176" cy="44777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124712" tIns="1097280" rIns="457200"/>
          <a:lstStyle>
            <a:lvl1pPr>
              <a:defRPr b="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62"/>
            <a:ext cx="8124825" cy="52234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right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62"/>
            <a:ext cx="8124825" cy="52234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r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62"/>
            <a:ext cx="8124825" cy="52234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6545" cy="1882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9264" y="2054224"/>
            <a:ext cx="9367836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55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8714" y="2054225"/>
            <a:ext cx="5541962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00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 text 3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08713" y="2054225"/>
            <a:ext cx="5541962" cy="35718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21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2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3076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12482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49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4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3075" y="2054225"/>
            <a:ext cx="7467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1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2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307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8124825" y="2054225"/>
            <a:ext cx="362585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68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1CF526D-4689-4589-AF81-5D8B91E1E328}"/>
              </a:ext>
            </a:extLst>
          </p:cNvPr>
          <p:cNvGrpSpPr/>
          <p:nvPr userDrawn="1"/>
        </p:nvGrpSpPr>
        <p:grpSpPr>
          <a:xfrm>
            <a:off x="0" y="949324"/>
            <a:ext cx="12192000" cy="5908676"/>
            <a:chOff x="0" y="474663"/>
            <a:chExt cx="12192000" cy="59086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57D70966-D7E2-46BF-B932-9C5FACC4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25738"/>
              <a:ext cx="3586163" cy="3657600"/>
            </a:xfrm>
            <a:custGeom>
              <a:avLst/>
              <a:gdLst>
                <a:gd name="T0" fmla="*/ 0 w 753"/>
                <a:gd name="T1" fmla="*/ 0 h 767"/>
                <a:gd name="T2" fmla="*/ 686 w 753"/>
                <a:gd name="T3" fmla="*/ 118 h 767"/>
                <a:gd name="T4" fmla="*/ 753 w 753"/>
                <a:gd name="T5" fmla="*/ 197 h 767"/>
                <a:gd name="T6" fmla="*/ 753 w 753"/>
                <a:gd name="T7" fmla="*/ 767 h 767"/>
                <a:gd name="T8" fmla="*/ 0 w 753"/>
                <a:gd name="T9" fmla="*/ 767 h 767"/>
                <a:gd name="T10" fmla="*/ 0 w 753"/>
                <a:gd name="T11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3" h="767">
                  <a:moveTo>
                    <a:pt x="0" y="0"/>
                  </a:moveTo>
                  <a:cubicBezTo>
                    <a:pt x="686" y="118"/>
                    <a:pt x="686" y="118"/>
                    <a:pt x="686" y="118"/>
                  </a:cubicBezTo>
                  <a:cubicBezTo>
                    <a:pt x="725" y="125"/>
                    <a:pt x="753" y="158"/>
                    <a:pt x="753" y="197"/>
                  </a:cubicBezTo>
                  <a:cubicBezTo>
                    <a:pt x="753" y="767"/>
                    <a:pt x="753" y="767"/>
                    <a:pt x="753" y="767"/>
                  </a:cubicBezTo>
                  <a:cubicBezTo>
                    <a:pt x="0" y="767"/>
                    <a:pt x="0" y="767"/>
                    <a:pt x="0" y="7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71C61648-B394-425C-8CAF-0543BEA8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474663"/>
              <a:ext cx="9134475" cy="5908675"/>
            </a:xfrm>
            <a:custGeom>
              <a:avLst/>
              <a:gdLst>
                <a:gd name="T0" fmla="*/ 1918 w 1918"/>
                <a:gd name="T1" fmla="*/ 0 h 1239"/>
                <a:gd name="T2" fmla="*/ 66 w 1918"/>
                <a:gd name="T3" fmla="*/ 326 h 1239"/>
                <a:gd name="T4" fmla="*/ 0 w 1918"/>
                <a:gd name="T5" fmla="*/ 405 h 1239"/>
                <a:gd name="T6" fmla="*/ 0 w 1918"/>
                <a:gd name="T7" fmla="*/ 1239 h 1239"/>
                <a:gd name="T8" fmla="*/ 1918 w 1918"/>
                <a:gd name="T9" fmla="*/ 1239 h 1239"/>
                <a:gd name="T10" fmla="*/ 1918 w 1918"/>
                <a:gd name="T11" fmla="*/ 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8" h="1239">
                  <a:moveTo>
                    <a:pt x="1918" y="0"/>
                  </a:moveTo>
                  <a:cubicBezTo>
                    <a:pt x="66" y="326"/>
                    <a:pt x="66" y="326"/>
                    <a:pt x="66" y="326"/>
                  </a:cubicBezTo>
                  <a:cubicBezTo>
                    <a:pt x="28" y="333"/>
                    <a:pt x="0" y="366"/>
                    <a:pt x="0" y="405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1918" y="1239"/>
                    <a:pt x="1918" y="1239"/>
                    <a:pt x="1918" y="1239"/>
                  </a:cubicBezTo>
                  <a:lnTo>
                    <a:pt x="1918" y="0"/>
                  </a:lnTo>
                  <a:close/>
                </a:path>
              </a:pathLst>
            </a:custGeom>
            <a:solidFill>
              <a:srgbClr val="47A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164B454B-B0FC-4CE6-A136-D9BE483C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3254376"/>
              <a:ext cx="528638" cy="3128963"/>
            </a:xfrm>
            <a:custGeom>
              <a:avLst/>
              <a:gdLst>
                <a:gd name="T0" fmla="*/ 44 w 111"/>
                <a:gd name="T1" fmla="*/ 7 h 656"/>
                <a:gd name="T2" fmla="*/ 0 w 111"/>
                <a:gd name="T3" fmla="*/ 0 h 656"/>
                <a:gd name="T4" fmla="*/ 0 w 111"/>
                <a:gd name="T5" fmla="*/ 656 h 656"/>
                <a:gd name="T6" fmla="*/ 111 w 111"/>
                <a:gd name="T7" fmla="*/ 656 h 656"/>
                <a:gd name="T8" fmla="*/ 111 w 111"/>
                <a:gd name="T9" fmla="*/ 86 h 656"/>
                <a:gd name="T10" fmla="*/ 44 w 111"/>
                <a:gd name="T11" fmla="*/ 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656">
                  <a:moveTo>
                    <a:pt x="44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111" y="656"/>
                    <a:pt x="111" y="656"/>
                    <a:pt x="111" y="65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47"/>
                    <a:pt x="83" y="14"/>
                    <a:pt x="44" y="7"/>
                  </a:cubicBez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074" y="2824223"/>
            <a:ext cx="5534025" cy="280187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05300" y="5626100"/>
            <a:ext cx="3587751" cy="83603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1508127"/>
            <a:ext cx="9367837" cy="4117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83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218238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75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2"/>
          </p:nvPr>
        </p:nvSpPr>
        <p:spPr>
          <a:xfrm>
            <a:off x="449263" y="320675"/>
            <a:ext cx="11301412" cy="53054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011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90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d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865EA6C-897B-49E9-B995-256F4D6214D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-1"/>
            <a:ext cx="12192000" cy="6858001"/>
            <a:chOff x="4" y="0"/>
            <a:chExt cx="7672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85418DFA-3826-4FCA-800C-91DF0592518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F8C1BB7C-8212-4F24-89B6-6E651B02F7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0650C494-2EC5-4310-BE6C-94501CB8E4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279"/>
              <a:ext cx="6075" cy="4041"/>
            </a:xfrm>
            <a:custGeom>
              <a:avLst/>
              <a:gdLst>
                <a:gd name="T0" fmla="*/ 2027 w 2027"/>
                <a:gd name="T1" fmla="*/ 0 h 1347"/>
                <a:gd name="T2" fmla="*/ 72 w 2027"/>
                <a:gd name="T3" fmla="*/ 173 h 1347"/>
                <a:gd name="T4" fmla="*/ 0 w 2027"/>
                <a:gd name="T5" fmla="*/ 251 h 1347"/>
                <a:gd name="T6" fmla="*/ 0 w 2027"/>
                <a:gd name="T7" fmla="*/ 1347 h 1347"/>
                <a:gd name="T8" fmla="*/ 2027 w 2027"/>
                <a:gd name="T9" fmla="*/ 1347 h 1347"/>
                <a:gd name="T10" fmla="*/ 2027 w 2027"/>
                <a:gd name="T1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1347">
                  <a:moveTo>
                    <a:pt x="2027" y="0"/>
                  </a:moveTo>
                  <a:cubicBezTo>
                    <a:pt x="72" y="173"/>
                    <a:pt x="72" y="173"/>
                    <a:pt x="72" y="173"/>
                  </a:cubicBezTo>
                  <a:cubicBezTo>
                    <a:pt x="31" y="176"/>
                    <a:pt x="0" y="210"/>
                    <a:pt x="0" y="251"/>
                  </a:cubicBezTo>
                  <a:cubicBezTo>
                    <a:pt x="0" y="1347"/>
                    <a:pt x="0" y="1347"/>
                    <a:pt x="0" y="1347"/>
                  </a:cubicBezTo>
                  <a:cubicBezTo>
                    <a:pt x="2027" y="1347"/>
                    <a:pt x="2027" y="1347"/>
                    <a:pt x="2027" y="1347"/>
                  </a:cubicBezTo>
                  <a:lnTo>
                    <a:pt x="2027" y="0"/>
                  </a:lnTo>
                  <a:close/>
                </a:path>
              </a:pathLst>
            </a:custGeom>
            <a:solidFill>
              <a:srgbClr val="826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43EE5193-05A1-48E1-B4AC-A0DBEF3989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1341"/>
              <a:ext cx="1903" cy="2979"/>
            </a:xfrm>
            <a:custGeom>
              <a:avLst/>
              <a:gdLst>
                <a:gd name="T0" fmla="*/ 0 w 635"/>
                <a:gd name="T1" fmla="*/ 0 h 993"/>
                <a:gd name="T2" fmla="*/ 563 w 635"/>
                <a:gd name="T3" fmla="*/ 48 h 993"/>
                <a:gd name="T4" fmla="*/ 635 w 635"/>
                <a:gd name="T5" fmla="*/ 127 h 993"/>
                <a:gd name="T6" fmla="*/ 635 w 635"/>
                <a:gd name="T7" fmla="*/ 993 h 993"/>
                <a:gd name="T8" fmla="*/ 0 w 635"/>
                <a:gd name="T9" fmla="*/ 993 h 993"/>
                <a:gd name="T10" fmla="*/ 0 w 635"/>
                <a:gd name="T1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993">
                  <a:moveTo>
                    <a:pt x="0" y="0"/>
                  </a:moveTo>
                  <a:cubicBezTo>
                    <a:pt x="563" y="48"/>
                    <a:pt x="563" y="48"/>
                    <a:pt x="563" y="48"/>
                  </a:cubicBezTo>
                  <a:cubicBezTo>
                    <a:pt x="603" y="52"/>
                    <a:pt x="635" y="86"/>
                    <a:pt x="635" y="127"/>
                  </a:cubicBezTo>
                  <a:cubicBezTo>
                    <a:pt x="635" y="993"/>
                    <a:pt x="635" y="993"/>
                    <a:pt x="635" y="993"/>
                  </a:cubicBezTo>
                  <a:cubicBezTo>
                    <a:pt x="0" y="993"/>
                    <a:pt x="0" y="993"/>
                    <a:pt x="0" y="9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7B3739DF-CADF-46ED-9FE2-A61EBAACA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1479"/>
              <a:ext cx="306" cy="2841"/>
            </a:xfrm>
            <a:custGeom>
              <a:avLst/>
              <a:gdLst>
                <a:gd name="T0" fmla="*/ 102 w 102"/>
                <a:gd name="T1" fmla="*/ 81 h 947"/>
                <a:gd name="T2" fmla="*/ 30 w 102"/>
                <a:gd name="T3" fmla="*/ 2 h 947"/>
                <a:gd name="T4" fmla="*/ 0 w 102"/>
                <a:gd name="T5" fmla="*/ 0 h 947"/>
                <a:gd name="T6" fmla="*/ 0 w 102"/>
                <a:gd name="T7" fmla="*/ 947 h 947"/>
                <a:gd name="T8" fmla="*/ 102 w 102"/>
                <a:gd name="T9" fmla="*/ 947 h 947"/>
                <a:gd name="T10" fmla="*/ 102 w 102"/>
                <a:gd name="T11" fmla="*/ 81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47">
                  <a:moveTo>
                    <a:pt x="102" y="81"/>
                  </a:moveTo>
                  <a:cubicBezTo>
                    <a:pt x="102" y="40"/>
                    <a:pt x="70" y="6"/>
                    <a:pt x="3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7"/>
                    <a:pt x="0" y="947"/>
                    <a:pt x="0" y="947"/>
                  </a:cubicBezTo>
                  <a:cubicBezTo>
                    <a:pt x="102" y="947"/>
                    <a:pt x="102" y="947"/>
                    <a:pt x="102" y="947"/>
                  </a:cubicBezTo>
                  <a:lnTo>
                    <a:pt x="102" y="81"/>
                  </a:ln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5" y="5817776"/>
            <a:ext cx="1982584" cy="7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8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d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70878FF-722A-4D11-8855-F99ECF6614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-1"/>
            <a:ext cx="12192000" cy="6858001"/>
            <a:chOff x="4" y="0"/>
            <a:chExt cx="7672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87E5821A-CE5D-4373-BAC8-F0EAB521818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EEB811B2-E3D7-40C2-B328-F8B7268873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7F431CE0-90B3-407E-814B-CE76D59F09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279"/>
              <a:ext cx="6075" cy="4041"/>
            </a:xfrm>
            <a:custGeom>
              <a:avLst/>
              <a:gdLst>
                <a:gd name="T0" fmla="*/ 2027 w 2027"/>
                <a:gd name="T1" fmla="*/ 0 h 1347"/>
                <a:gd name="T2" fmla="*/ 72 w 2027"/>
                <a:gd name="T3" fmla="*/ 173 h 1347"/>
                <a:gd name="T4" fmla="*/ 0 w 2027"/>
                <a:gd name="T5" fmla="*/ 251 h 1347"/>
                <a:gd name="T6" fmla="*/ 0 w 2027"/>
                <a:gd name="T7" fmla="*/ 1347 h 1347"/>
                <a:gd name="T8" fmla="*/ 2027 w 2027"/>
                <a:gd name="T9" fmla="*/ 1347 h 1347"/>
                <a:gd name="T10" fmla="*/ 2027 w 2027"/>
                <a:gd name="T1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1347">
                  <a:moveTo>
                    <a:pt x="2027" y="0"/>
                  </a:moveTo>
                  <a:cubicBezTo>
                    <a:pt x="72" y="173"/>
                    <a:pt x="72" y="173"/>
                    <a:pt x="72" y="173"/>
                  </a:cubicBezTo>
                  <a:cubicBezTo>
                    <a:pt x="31" y="176"/>
                    <a:pt x="0" y="210"/>
                    <a:pt x="0" y="251"/>
                  </a:cubicBezTo>
                  <a:cubicBezTo>
                    <a:pt x="0" y="1347"/>
                    <a:pt x="0" y="1347"/>
                    <a:pt x="0" y="1347"/>
                  </a:cubicBezTo>
                  <a:cubicBezTo>
                    <a:pt x="2027" y="1347"/>
                    <a:pt x="2027" y="1347"/>
                    <a:pt x="2027" y="1347"/>
                  </a:cubicBezTo>
                  <a:lnTo>
                    <a:pt x="2027" y="0"/>
                  </a:lnTo>
                  <a:close/>
                </a:path>
              </a:pathLst>
            </a:custGeom>
            <a:solidFill>
              <a:srgbClr val="9E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2FF8A398-3908-437E-9E56-15B227C2F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1341"/>
              <a:ext cx="1903" cy="2979"/>
            </a:xfrm>
            <a:custGeom>
              <a:avLst/>
              <a:gdLst>
                <a:gd name="T0" fmla="*/ 0 w 635"/>
                <a:gd name="T1" fmla="*/ 0 h 993"/>
                <a:gd name="T2" fmla="*/ 563 w 635"/>
                <a:gd name="T3" fmla="*/ 48 h 993"/>
                <a:gd name="T4" fmla="*/ 635 w 635"/>
                <a:gd name="T5" fmla="*/ 127 h 993"/>
                <a:gd name="T6" fmla="*/ 635 w 635"/>
                <a:gd name="T7" fmla="*/ 993 h 993"/>
                <a:gd name="T8" fmla="*/ 0 w 635"/>
                <a:gd name="T9" fmla="*/ 993 h 993"/>
                <a:gd name="T10" fmla="*/ 0 w 635"/>
                <a:gd name="T1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993">
                  <a:moveTo>
                    <a:pt x="0" y="0"/>
                  </a:moveTo>
                  <a:cubicBezTo>
                    <a:pt x="563" y="48"/>
                    <a:pt x="563" y="48"/>
                    <a:pt x="563" y="48"/>
                  </a:cubicBezTo>
                  <a:cubicBezTo>
                    <a:pt x="603" y="52"/>
                    <a:pt x="635" y="86"/>
                    <a:pt x="635" y="127"/>
                  </a:cubicBezTo>
                  <a:cubicBezTo>
                    <a:pt x="635" y="993"/>
                    <a:pt x="635" y="993"/>
                    <a:pt x="635" y="993"/>
                  </a:cubicBezTo>
                  <a:cubicBezTo>
                    <a:pt x="0" y="993"/>
                    <a:pt x="0" y="993"/>
                    <a:pt x="0" y="9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D6054248-FC5E-45D5-BB28-8DCF2EC133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1479"/>
              <a:ext cx="306" cy="2841"/>
            </a:xfrm>
            <a:custGeom>
              <a:avLst/>
              <a:gdLst>
                <a:gd name="T0" fmla="*/ 102 w 102"/>
                <a:gd name="T1" fmla="*/ 81 h 947"/>
                <a:gd name="T2" fmla="*/ 30 w 102"/>
                <a:gd name="T3" fmla="*/ 2 h 947"/>
                <a:gd name="T4" fmla="*/ 0 w 102"/>
                <a:gd name="T5" fmla="*/ 0 h 947"/>
                <a:gd name="T6" fmla="*/ 0 w 102"/>
                <a:gd name="T7" fmla="*/ 947 h 947"/>
                <a:gd name="T8" fmla="*/ 102 w 102"/>
                <a:gd name="T9" fmla="*/ 947 h 947"/>
                <a:gd name="T10" fmla="*/ 102 w 102"/>
                <a:gd name="T11" fmla="*/ 81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47">
                  <a:moveTo>
                    <a:pt x="102" y="81"/>
                  </a:moveTo>
                  <a:cubicBezTo>
                    <a:pt x="102" y="40"/>
                    <a:pt x="70" y="6"/>
                    <a:pt x="3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7"/>
                    <a:pt x="0" y="947"/>
                    <a:pt x="0" y="947"/>
                  </a:cubicBezTo>
                  <a:cubicBezTo>
                    <a:pt x="102" y="947"/>
                    <a:pt x="102" y="947"/>
                    <a:pt x="102" y="947"/>
                  </a:cubicBezTo>
                  <a:lnTo>
                    <a:pt x="102" y="81"/>
                  </a:ln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5" y="5817776"/>
            <a:ext cx="1982584" cy="7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0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_pur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11750676" cy="5969000"/>
          </a:xfrm>
          <a:custGeom>
            <a:avLst/>
            <a:gdLst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87175 w 11687175"/>
              <a:gd name="connsiteY2" fmla="*/ 5969000 h 5969000"/>
              <a:gd name="connsiteX3" fmla="*/ 0 w 11687175"/>
              <a:gd name="connsiteY3" fmla="*/ 5969000 h 5969000"/>
              <a:gd name="connsiteX4" fmla="*/ 0 w 11687175"/>
              <a:gd name="connsiteY4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687175 w 11687175"/>
              <a:gd name="connsiteY3" fmla="*/ 596900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2332086"/>
              <a:gd name="connsiteY0" fmla="*/ 0 h 5969000"/>
              <a:gd name="connsiteX1" fmla="*/ 11687175 w 12332086"/>
              <a:gd name="connsiteY1" fmla="*/ 0 h 5969000"/>
              <a:gd name="connsiteX2" fmla="*/ 11671070 w 12332086"/>
              <a:gd name="connsiteY2" fmla="*/ 5253644 h 5969000"/>
              <a:gd name="connsiteX3" fmla="*/ 11404542 w 12332086"/>
              <a:gd name="connsiteY3" fmla="*/ 5603240 h 5969000"/>
              <a:gd name="connsiteX4" fmla="*/ 0 w 12332086"/>
              <a:gd name="connsiteY4" fmla="*/ 5969000 h 5969000"/>
              <a:gd name="connsiteX5" fmla="*/ 0 w 12332086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6226237"/>
              <a:gd name="connsiteX1" fmla="*/ 11687175 w 11687175"/>
              <a:gd name="connsiteY1" fmla="*/ 0 h 6226237"/>
              <a:gd name="connsiteX2" fmla="*/ 11671070 w 11687175"/>
              <a:gd name="connsiteY2" fmla="*/ 5253644 h 6226237"/>
              <a:gd name="connsiteX3" fmla="*/ 11364349 w 11687175"/>
              <a:gd name="connsiteY3" fmla="*/ 6226237 h 6226237"/>
              <a:gd name="connsiteX4" fmla="*/ 0 w 11687175"/>
              <a:gd name="connsiteY4" fmla="*/ 5969000 h 6226237"/>
              <a:gd name="connsiteX5" fmla="*/ 0 w 11687175"/>
              <a:gd name="connsiteY5" fmla="*/ 0 h 6226237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7175" h="5969000">
                <a:moveTo>
                  <a:pt x="0" y="0"/>
                </a:moveTo>
                <a:lnTo>
                  <a:pt x="11687175" y="0"/>
                </a:lnTo>
                <a:cubicBezTo>
                  <a:pt x="11681807" y="1751215"/>
                  <a:pt x="11676438" y="3502429"/>
                  <a:pt x="11671070" y="5253644"/>
                </a:cubicBezTo>
                <a:cubicBezTo>
                  <a:pt x="11665528" y="5508644"/>
                  <a:pt x="11449997" y="5586822"/>
                  <a:pt x="11354300" y="5593191"/>
                </a:cubicBezTo>
                <a:lnTo>
                  <a:pt x="0" y="596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 anchorCtr="0"/>
          <a:lstStyle>
            <a:lvl1pPr>
              <a:defRPr lang="en-US" b="0" dirty="0">
                <a:solidFill>
                  <a:schemeClr val="tx1"/>
                </a:solidFill>
              </a:defRPr>
            </a:lvl1pPr>
          </a:lstStyle>
          <a:p>
            <a:pPr lvl="0" algn="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2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1750676" cy="5969000"/>
          </a:xfrm>
          <a:custGeom>
            <a:avLst/>
            <a:gdLst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87175 w 11687175"/>
              <a:gd name="connsiteY2" fmla="*/ 5969000 h 5969000"/>
              <a:gd name="connsiteX3" fmla="*/ 0 w 11687175"/>
              <a:gd name="connsiteY3" fmla="*/ 5969000 h 5969000"/>
              <a:gd name="connsiteX4" fmla="*/ 0 w 11687175"/>
              <a:gd name="connsiteY4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687175 w 11687175"/>
              <a:gd name="connsiteY3" fmla="*/ 596900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2332086"/>
              <a:gd name="connsiteY0" fmla="*/ 0 h 5969000"/>
              <a:gd name="connsiteX1" fmla="*/ 11687175 w 12332086"/>
              <a:gd name="connsiteY1" fmla="*/ 0 h 5969000"/>
              <a:gd name="connsiteX2" fmla="*/ 11671070 w 12332086"/>
              <a:gd name="connsiteY2" fmla="*/ 5253644 h 5969000"/>
              <a:gd name="connsiteX3" fmla="*/ 11404542 w 12332086"/>
              <a:gd name="connsiteY3" fmla="*/ 5603240 h 5969000"/>
              <a:gd name="connsiteX4" fmla="*/ 0 w 12332086"/>
              <a:gd name="connsiteY4" fmla="*/ 5969000 h 5969000"/>
              <a:gd name="connsiteX5" fmla="*/ 0 w 12332086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6226237"/>
              <a:gd name="connsiteX1" fmla="*/ 11687175 w 11687175"/>
              <a:gd name="connsiteY1" fmla="*/ 0 h 6226237"/>
              <a:gd name="connsiteX2" fmla="*/ 11671070 w 11687175"/>
              <a:gd name="connsiteY2" fmla="*/ 5253644 h 6226237"/>
              <a:gd name="connsiteX3" fmla="*/ 11364349 w 11687175"/>
              <a:gd name="connsiteY3" fmla="*/ 6226237 h 6226237"/>
              <a:gd name="connsiteX4" fmla="*/ 0 w 11687175"/>
              <a:gd name="connsiteY4" fmla="*/ 5969000 h 6226237"/>
              <a:gd name="connsiteX5" fmla="*/ 0 w 11687175"/>
              <a:gd name="connsiteY5" fmla="*/ 0 h 6226237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7175" h="5969000">
                <a:moveTo>
                  <a:pt x="0" y="0"/>
                </a:moveTo>
                <a:lnTo>
                  <a:pt x="11687175" y="0"/>
                </a:lnTo>
                <a:cubicBezTo>
                  <a:pt x="11681807" y="1751215"/>
                  <a:pt x="11676438" y="3502429"/>
                  <a:pt x="11671070" y="5253644"/>
                </a:cubicBezTo>
                <a:cubicBezTo>
                  <a:pt x="11665528" y="5508644"/>
                  <a:pt x="11449997" y="5586822"/>
                  <a:pt x="11354300" y="5593191"/>
                </a:cubicBezTo>
                <a:lnTo>
                  <a:pt x="0" y="596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 anchorCtr="0"/>
          <a:lstStyle>
            <a:lvl1pPr>
              <a:defRPr lang="en-US" b="0" dirty="0">
                <a:solidFill>
                  <a:schemeClr val="tx1"/>
                </a:solidFill>
              </a:defRPr>
            </a:lvl1pPr>
          </a:lstStyle>
          <a:p>
            <a:pPr lvl="0" algn="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4" y="1030288"/>
            <a:ext cx="5603875" cy="5827712"/>
          </a:xfrm>
          <a:custGeom>
            <a:avLst/>
            <a:gdLst>
              <a:gd name="connsiteX0" fmla="*/ 0 w 5588000"/>
              <a:gd name="connsiteY0" fmla="*/ 0 h 5827712"/>
              <a:gd name="connsiteX1" fmla="*/ 5588000 w 5588000"/>
              <a:gd name="connsiteY1" fmla="*/ 0 h 5827712"/>
              <a:gd name="connsiteX2" fmla="*/ 5588000 w 5588000"/>
              <a:gd name="connsiteY2" fmla="*/ 5827712 h 5827712"/>
              <a:gd name="connsiteX3" fmla="*/ 0 w 5588000"/>
              <a:gd name="connsiteY3" fmla="*/ 5827712 h 5827712"/>
              <a:gd name="connsiteX4" fmla="*/ 0 w 5588000"/>
              <a:gd name="connsiteY4" fmla="*/ 0 h 5827712"/>
              <a:gd name="connsiteX0" fmla="*/ 6647 w 5594647"/>
              <a:gd name="connsiteY0" fmla="*/ 0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6647 w 5594647"/>
              <a:gd name="connsiteY5" fmla="*/ 0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762482 w 6077016"/>
              <a:gd name="connsiteY0" fmla="*/ 931492 h 5827712"/>
              <a:gd name="connsiteX1" fmla="*/ 6077016 w 6077016"/>
              <a:gd name="connsiteY1" fmla="*/ 0 h 5827712"/>
              <a:gd name="connsiteX2" fmla="*/ 6077016 w 6077016"/>
              <a:gd name="connsiteY2" fmla="*/ 5827712 h 5827712"/>
              <a:gd name="connsiteX3" fmla="*/ 489016 w 6077016"/>
              <a:gd name="connsiteY3" fmla="*/ 5827712 h 5827712"/>
              <a:gd name="connsiteX4" fmla="*/ 243287 w 6077016"/>
              <a:gd name="connsiteY4" fmla="*/ 1696963 h 5827712"/>
              <a:gd name="connsiteX5" fmla="*/ 482369 w 6077016"/>
              <a:gd name="connsiteY5" fmla="*/ 1217256 h 5827712"/>
              <a:gd name="connsiteX6" fmla="*/ 762482 w 6077016"/>
              <a:gd name="connsiteY6" fmla="*/ 931492 h 5827712"/>
              <a:gd name="connsiteX0" fmla="*/ 762482 w 6077016"/>
              <a:gd name="connsiteY0" fmla="*/ 931492 h 5827712"/>
              <a:gd name="connsiteX1" fmla="*/ 6077016 w 6077016"/>
              <a:gd name="connsiteY1" fmla="*/ 0 h 5827712"/>
              <a:gd name="connsiteX2" fmla="*/ 6077016 w 6077016"/>
              <a:gd name="connsiteY2" fmla="*/ 5827712 h 5827712"/>
              <a:gd name="connsiteX3" fmla="*/ 489016 w 6077016"/>
              <a:gd name="connsiteY3" fmla="*/ 5827712 h 5827712"/>
              <a:gd name="connsiteX4" fmla="*/ 243287 w 6077016"/>
              <a:gd name="connsiteY4" fmla="*/ 1696963 h 5827712"/>
              <a:gd name="connsiteX5" fmla="*/ 482369 w 6077016"/>
              <a:gd name="connsiteY5" fmla="*/ 1429908 h 5827712"/>
              <a:gd name="connsiteX6" fmla="*/ 762482 w 6077016"/>
              <a:gd name="connsiteY6" fmla="*/ 931492 h 5827712"/>
              <a:gd name="connsiteX0" fmla="*/ 762482 w 6077016"/>
              <a:gd name="connsiteY0" fmla="*/ 931492 h 5827712"/>
              <a:gd name="connsiteX1" fmla="*/ 6077016 w 6077016"/>
              <a:gd name="connsiteY1" fmla="*/ 0 h 5827712"/>
              <a:gd name="connsiteX2" fmla="*/ 6077016 w 6077016"/>
              <a:gd name="connsiteY2" fmla="*/ 5827712 h 5827712"/>
              <a:gd name="connsiteX3" fmla="*/ 489016 w 6077016"/>
              <a:gd name="connsiteY3" fmla="*/ 5827712 h 5827712"/>
              <a:gd name="connsiteX4" fmla="*/ 243287 w 6077016"/>
              <a:gd name="connsiteY4" fmla="*/ 1696963 h 5827712"/>
              <a:gd name="connsiteX5" fmla="*/ 493001 w 6077016"/>
              <a:gd name="connsiteY5" fmla="*/ 1254471 h 5827712"/>
              <a:gd name="connsiteX6" fmla="*/ 762482 w 6077016"/>
              <a:gd name="connsiteY6" fmla="*/ 931492 h 5827712"/>
              <a:gd name="connsiteX0" fmla="*/ 696338 w 6010872"/>
              <a:gd name="connsiteY0" fmla="*/ 931492 h 5827712"/>
              <a:gd name="connsiteX1" fmla="*/ 6010872 w 6010872"/>
              <a:gd name="connsiteY1" fmla="*/ 0 h 5827712"/>
              <a:gd name="connsiteX2" fmla="*/ 6010872 w 6010872"/>
              <a:gd name="connsiteY2" fmla="*/ 5827712 h 5827712"/>
              <a:gd name="connsiteX3" fmla="*/ 422872 w 6010872"/>
              <a:gd name="connsiteY3" fmla="*/ 5827712 h 5827712"/>
              <a:gd name="connsiteX4" fmla="*/ 426857 w 6010872"/>
              <a:gd name="connsiteY4" fmla="*/ 1254471 h 5827712"/>
              <a:gd name="connsiteX5" fmla="*/ 696338 w 6010872"/>
              <a:gd name="connsiteY5" fmla="*/ 931492 h 5827712"/>
              <a:gd name="connsiteX0" fmla="*/ 273466 w 5588000"/>
              <a:gd name="connsiteY0" fmla="*/ 931492 h 5827712"/>
              <a:gd name="connsiteX1" fmla="*/ 5588000 w 5588000"/>
              <a:gd name="connsiteY1" fmla="*/ 0 h 5827712"/>
              <a:gd name="connsiteX2" fmla="*/ 5588000 w 5588000"/>
              <a:gd name="connsiteY2" fmla="*/ 5827712 h 5827712"/>
              <a:gd name="connsiteX3" fmla="*/ 0 w 5588000"/>
              <a:gd name="connsiteY3" fmla="*/ 5827712 h 5827712"/>
              <a:gd name="connsiteX4" fmla="*/ 3985 w 5588000"/>
              <a:gd name="connsiteY4" fmla="*/ 1254471 h 5827712"/>
              <a:gd name="connsiteX5" fmla="*/ 273466 w 5588000"/>
              <a:gd name="connsiteY5" fmla="*/ 931492 h 5827712"/>
              <a:gd name="connsiteX0" fmla="*/ 273466 w 5588000"/>
              <a:gd name="connsiteY0" fmla="*/ 931492 h 5827712"/>
              <a:gd name="connsiteX1" fmla="*/ 5588000 w 5588000"/>
              <a:gd name="connsiteY1" fmla="*/ 0 h 5827712"/>
              <a:gd name="connsiteX2" fmla="*/ 5588000 w 5588000"/>
              <a:gd name="connsiteY2" fmla="*/ 5827712 h 5827712"/>
              <a:gd name="connsiteX3" fmla="*/ 0 w 5588000"/>
              <a:gd name="connsiteY3" fmla="*/ 5827712 h 5827712"/>
              <a:gd name="connsiteX4" fmla="*/ 3985 w 5588000"/>
              <a:gd name="connsiteY4" fmla="*/ 1254471 h 5827712"/>
              <a:gd name="connsiteX5" fmla="*/ 273466 w 5588000"/>
              <a:gd name="connsiteY5" fmla="*/ 931492 h 58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0" h="5827712">
                <a:moveTo>
                  <a:pt x="273466" y="931492"/>
                </a:moveTo>
                <a:lnTo>
                  <a:pt x="5588000" y="0"/>
                </a:lnTo>
                <a:lnTo>
                  <a:pt x="5588000" y="5827712"/>
                </a:lnTo>
                <a:lnTo>
                  <a:pt x="0" y="5827712"/>
                </a:lnTo>
                <a:cubicBezTo>
                  <a:pt x="1328" y="4303298"/>
                  <a:pt x="2657" y="2778885"/>
                  <a:pt x="3985" y="1254471"/>
                </a:cubicBezTo>
                <a:cubicBezTo>
                  <a:pt x="14747" y="1250371"/>
                  <a:pt x="-10365" y="1022938"/>
                  <a:pt x="273466" y="93149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06427"/>
            <a:ext cx="7113181" cy="50610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48056" tIns="1371600" rIns="1188720" bIns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49263" y="5626099"/>
            <a:ext cx="5532437" cy="877863"/>
          </a:xfrm>
          <a:prstGeom prst="rect">
            <a:avLst/>
          </a:prstGeom>
        </p:spPr>
        <p:txBody>
          <a:bodyPr lIns="0" tIns="0" rIns="0" anchor="b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2pPr>
            <a:lvl3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3pPr>
            <a:lvl4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4pPr>
            <a:lvl5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5pPr>
            <a:lvl6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6pPr>
            <a:lvl7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7pPr>
            <a:lvl8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8pPr>
            <a:lvl9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anoramic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054225"/>
            <a:ext cx="12192000" cy="480377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b" anchorCtr="0"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" y="0"/>
            <a:ext cx="12207240" cy="34381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6217920" tIns="1097280" rIns="448056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83075" y="320675"/>
            <a:ext cx="5534025" cy="4355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165B35E-B137-4B9C-8A0E-8BAD9266ED70}"/>
              </a:ext>
            </a:extLst>
          </p:cNvPr>
          <p:cNvSpPr>
            <a:spLocks/>
          </p:cNvSpPr>
          <p:nvPr userDrawn="1"/>
        </p:nvSpPr>
        <p:spPr bwMode="auto">
          <a:xfrm>
            <a:off x="-1" y="0"/>
            <a:ext cx="11750675" cy="5550195"/>
          </a:xfrm>
          <a:custGeom>
            <a:avLst/>
            <a:gdLst>
              <a:gd name="T0" fmla="*/ 0 w 2465"/>
              <a:gd name="T1" fmla="*/ 0 h 1159"/>
              <a:gd name="T2" fmla="*/ 2465 w 2465"/>
              <a:gd name="T3" fmla="*/ 0 h 1159"/>
              <a:gd name="T4" fmla="*/ 2465 w 2465"/>
              <a:gd name="T5" fmla="*/ 1048 h 1159"/>
              <a:gd name="T6" fmla="*/ 2349 w 2465"/>
              <a:gd name="T7" fmla="*/ 1154 h 1159"/>
              <a:gd name="T8" fmla="*/ 0 w 2465"/>
              <a:gd name="T9" fmla="*/ 949 h 1159"/>
              <a:gd name="T10" fmla="*/ 0 w 2465"/>
              <a:gd name="T11" fmla="*/ 0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5" h="1159">
                <a:moveTo>
                  <a:pt x="0" y="0"/>
                </a:moveTo>
                <a:cubicBezTo>
                  <a:pt x="2465" y="0"/>
                  <a:pt x="2465" y="0"/>
                  <a:pt x="2465" y="0"/>
                </a:cubicBezTo>
                <a:cubicBezTo>
                  <a:pt x="2465" y="1048"/>
                  <a:pt x="2465" y="1048"/>
                  <a:pt x="2465" y="1048"/>
                </a:cubicBezTo>
                <a:cubicBezTo>
                  <a:pt x="2465" y="1110"/>
                  <a:pt x="2412" y="1159"/>
                  <a:pt x="2349" y="1154"/>
                </a:cubicBezTo>
                <a:cubicBezTo>
                  <a:pt x="0" y="949"/>
                  <a:pt x="0" y="949"/>
                  <a:pt x="0" y="949"/>
                </a:cubicBezTo>
                <a:lnTo>
                  <a:pt x="0" y="0"/>
                </a:lnTo>
                <a:close/>
              </a:path>
            </a:pathLst>
          </a:custGeom>
          <a:solidFill>
            <a:srgbClr val="9EA7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83075" y="320675"/>
            <a:ext cx="5534025" cy="4355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165B35E-B137-4B9C-8A0E-8BAD9266ED70}"/>
              </a:ext>
            </a:extLst>
          </p:cNvPr>
          <p:cNvSpPr>
            <a:spLocks/>
          </p:cNvSpPr>
          <p:nvPr userDrawn="1"/>
        </p:nvSpPr>
        <p:spPr bwMode="auto">
          <a:xfrm>
            <a:off x="-1" y="0"/>
            <a:ext cx="11750675" cy="5550195"/>
          </a:xfrm>
          <a:custGeom>
            <a:avLst/>
            <a:gdLst>
              <a:gd name="T0" fmla="*/ 0 w 2465"/>
              <a:gd name="T1" fmla="*/ 0 h 1159"/>
              <a:gd name="T2" fmla="*/ 2465 w 2465"/>
              <a:gd name="T3" fmla="*/ 0 h 1159"/>
              <a:gd name="T4" fmla="*/ 2465 w 2465"/>
              <a:gd name="T5" fmla="*/ 1048 h 1159"/>
              <a:gd name="T6" fmla="*/ 2349 w 2465"/>
              <a:gd name="T7" fmla="*/ 1154 h 1159"/>
              <a:gd name="T8" fmla="*/ 0 w 2465"/>
              <a:gd name="T9" fmla="*/ 949 h 1159"/>
              <a:gd name="T10" fmla="*/ 0 w 2465"/>
              <a:gd name="T11" fmla="*/ 0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5" h="1159">
                <a:moveTo>
                  <a:pt x="0" y="0"/>
                </a:moveTo>
                <a:cubicBezTo>
                  <a:pt x="2465" y="0"/>
                  <a:pt x="2465" y="0"/>
                  <a:pt x="2465" y="0"/>
                </a:cubicBezTo>
                <a:cubicBezTo>
                  <a:pt x="2465" y="1048"/>
                  <a:pt x="2465" y="1048"/>
                  <a:pt x="2465" y="1048"/>
                </a:cubicBezTo>
                <a:cubicBezTo>
                  <a:pt x="2465" y="1110"/>
                  <a:pt x="2412" y="1159"/>
                  <a:pt x="2349" y="1154"/>
                </a:cubicBezTo>
                <a:cubicBezTo>
                  <a:pt x="0" y="949"/>
                  <a:pt x="0" y="949"/>
                  <a:pt x="0" y="949"/>
                </a:cubicBezTo>
                <a:lnTo>
                  <a:pt x="0" y="0"/>
                </a:lnTo>
                <a:close/>
              </a:path>
            </a:pathLst>
          </a:custGeom>
          <a:solidFill>
            <a:srgbClr val="8266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83075" y="320675"/>
            <a:ext cx="5534025" cy="4355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2" y="-2"/>
            <a:ext cx="5597525" cy="5501154"/>
          </a:xfrm>
          <a:custGeom>
            <a:avLst/>
            <a:gdLst>
              <a:gd name="connsiteX0" fmla="*/ 0 w 5575300"/>
              <a:gd name="connsiteY0" fmla="*/ 0 h 5486400"/>
              <a:gd name="connsiteX1" fmla="*/ 5575300 w 5575300"/>
              <a:gd name="connsiteY1" fmla="*/ 0 h 5486400"/>
              <a:gd name="connsiteX2" fmla="*/ 5575300 w 5575300"/>
              <a:gd name="connsiteY2" fmla="*/ 5486400 h 5486400"/>
              <a:gd name="connsiteX3" fmla="*/ 0 w 5575300"/>
              <a:gd name="connsiteY3" fmla="*/ 5486400 h 5486400"/>
              <a:gd name="connsiteX4" fmla="*/ 0 w 5575300"/>
              <a:gd name="connsiteY4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127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588000 w 5588000"/>
              <a:gd name="connsiteY3" fmla="*/ 5486400 h 5486400"/>
              <a:gd name="connsiteX4" fmla="*/ 5194300 w 5588000"/>
              <a:gd name="connsiteY4" fmla="*/ 5486400 h 5486400"/>
              <a:gd name="connsiteX5" fmla="*/ 12700 w 5588000"/>
              <a:gd name="connsiteY5" fmla="*/ 5486400 h 5486400"/>
              <a:gd name="connsiteX6" fmla="*/ 0 w 5588000"/>
              <a:gd name="connsiteY6" fmla="*/ 4559300 h 5486400"/>
              <a:gd name="connsiteX7" fmla="*/ 12700 w 5588000"/>
              <a:gd name="connsiteY7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720147"/>
              <a:gd name="connsiteY0" fmla="*/ 0 h 5735348"/>
              <a:gd name="connsiteX1" fmla="*/ 5588000 w 5720147"/>
              <a:gd name="connsiteY1" fmla="*/ 0 h 5735348"/>
              <a:gd name="connsiteX2" fmla="*/ 5588000 w 5720147"/>
              <a:gd name="connsiteY2" fmla="*/ 5207000 h 5735348"/>
              <a:gd name="connsiteX3" fmla="*/ 5194300 w 5720147"/>
              <a:gd name="connsiteY3" fmla="*/ 5486400 h 5735348"/>
              <a:gd name="connsiteX4" fmla="*/ 0 w 5720147"/>
              <a:gd name="connsiteY4" fmla="*/ 4559300 h 5735348"/>
              <a:gd name="connsiteX5" fmla="*/ 12700 w 5720147"/>
              <a:gd name="connsiteY5" fmla="*/ 0 h 5735348"/>
              <a:gd name="connsiteX0" fmla="*/ 12700 w 5746975"/>
              <a:gd name="connsiteY0" fmla="*/ 0 h 5507448"/>
              <a:gd name="connsiteX1" fmla="*/ 5588000 w 5746975"/>
              <a:gd name="connsiteY1" fmla="*/ 0 h 5507448"/>
              <a:gd name="connsiteX2" fmla="*/ 5588000 w 5746975"/>
              <a:gd name="connsiteY2" fmla="*/ 5207000 h 5507448"/>
              <a:gd name="connsiteX3" fmla="*/ 5194300 w 5746975"/>
              <a:gd name="connsiteY3" fmla="*/ 5486400 h 5507448"/>
              <a:gd name="connsiteX4" fmla="*/ 0 w 5746975"/>
              <a:gd name="connsiteY4" fmla="*/ 4559300 h 5507448"/>
              <a:gd name="connsiteX5" fmla="*/ 12700 w 5746975"/>
              <a:gd name="connsiteY5" fmla="*/ 0 h 5507448"/>
              <a:gd name="connsiteX0" fmla="*/ 12700 w 5590850"/>
              <a:gd name="connsiteY0" fmla="*/ 0 h 5502473"/>
              <a:gd name="connsiteX1" fmla="*/ 5588000 w 5590850"/>
              <a:gd name="connsiteY1" fmla="*/ 0 h 5502473"/>
              <a:gd name="connsiteX2" fmla="*/ 5588000 w 5590850"/>
              <a:gd name="connsiteY2" fmla="*/ 5207000 h 5502473"/>
              <a:gd name="connsiteX3" fmla="*/ 5194300 w 5590850"/>
              <a:gd name="connsiteY3" fmla="*/ 5486400 h 5502473"/>
              <a:gd name="connsiteX4" fmla="*/ 0 w 5590850"/>
              <a:gd name="connsiteY4" fmla="*/ 4559300 h 5502473"/>
              <a:gd name="connsiteX5" fmla="*/ 12700 w 5590850"/>
              <a:gd name="connsiteY5" fmla="*/ 0 h 5502473"/>
              <a:gd name="connsiteX0" fmla="*/ 12700 w 5588103"/>
              <a:gd name="connsiteY0" fmla="*/ 0 h 5210014"/>
              <a:gd name="connsiteX1" fmla="*/ 5588000 w 5588103"/>
              <a:gd name="connsiteY1" fmla="*/ 0 h 5210014"/>
              <a:gd name="connsiteX2" fmla="*/ 5588000 w 5588103"/>
              <a:gd name="connsiteY2" fmla="*/ 5207000 h 5210014"/>
              <a:gd name="connsiteX3" fmla="*/ 3952523 w 5588103"/>
              <a:gd name="connsiteY3" fmla="*/ 4639733 h 5210014"/>
              <a:gd name="connsiteX4" fmla="*/ 0 w 5588103"/>
              <a:gd name="connsiteY4" fmla="*/ 4559300 h 5210014"/>
              <a:gd name="connsiteX5" fmla="*/ 12700 w 5588103"/>
              <a:gd name="connsiteY5" fmla="*/ 0 h 5210014"/>
              <a:gd name="connsiteX0" fmla="*/ 12700 w 5603269"/>
              <a:gd name="connsiteY0" fmla="*/ 0 h 5513308"/>
              <a:gd name="connsiteX1" fmla="*/ 5588000 w 5603269"/>
              <a:gd name="connsiteY1" fmla="*/ 0 h 5513308"/>
              <a:gd name="connsiteX2" fmla="*/ 5588000 w 5603269"/>
              <a:gd name="connsiteY2" fmla="*/ 5207000 h 5513308"/>
              <a:gd name="connsiteX3" fmla="*/ 5290256 w 5603269"/>
              <a:gd name="connsiteY3" fmla="*/ 5497688 h 5513308"/>
              <a:gd name="connsiteX4" fmla="*/ 0 w 5603269"/>
              <a:gd name="connsiteY4" fmla="*/ 4559300 h 5513308"/>
              <a:gd name="connsiteX5" fmla="*/ 12700 w 5603269"/>
              <a:gd name="connsiteY5" fmla="*/ 0 h 5513308"/>
              <a:gd name="connsiteX0" fmla="*/ 12700 w 5590578"/>
              <a:gd name="connsiteY0" fmla="*/ 0 h 5504885"/>
              <a:gd name="connsiteX1" fmla="*/ 5588000 w 5590578"/>
              <a:gd name="connsiteY1" fmla="*/ 0 h 5504885"/>
              <a:gd name="connsiteX2" fmla="*/ 5588000 w 5590578"/>
              <a:gd name="connsiteY2" fmla="*/ 5207000 h 5504885"/>
              <a:gd name="connsiteX3" fmla="*/ 5290256 w 5590578"/>
              <a:gd name="connsiteY3" fmla="*/ 5497688 h 5504885"/>
              <a:gd name="connsiteX4" fmla="*/ 0 w 5590578"/>
              <a:gd name="connsiteY4" fmla="*/ 4559300 h 5504885"/>
              <a:gd name="connsiteX5" fmla="*/ 12700 w 5590578"/>
              <a:gd name="connsiteY5" fmla="*/ 0 h 5504885"/>
              <a:gd name="connsiteX0" fmla="*/ 12700 w 5590578"/>
              <a:gd name="connsiteY0" fmla="*/ 0 h 5505130"/>
              <a:gd name="connsiteX1" fmla="*/ 5588000 w 5590578"/>
              <a:gd name="connsiteY1" fmla="*/ 0 h 5505130"/>
              <a:gd name="connsiteX2" fmla="*/ 5588000 w 5590578"/>
              <a:gd name="connsiteY2" fmla="*/ 5218289 h 5505130"/>
              <a:gd name="connsiteX3" fmla="*/ 5290256 w 5590578"/>
              <a:gd name="connsiteY3" fmla="*/ 5497688 h 5505130"/>
              <a:gd name="connsiteX4" fmla="*/ 0 w 5590578"/>
              <a:gd name="connsiteY4" fmla="*/ 4559300 h 5505130"/>
              <a:gd name="connsiteX5" fmla="*/ 12700 w 5590578"/>
              <a:gd name="connsiteY5" fmla="*/ 0 h 5505130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1154"/>
              <a:gd name="connsiteX1" fmla="*/ 5588000 w 5588000"/>
              <a:gd name="connsiteY1" fmla="*/ 0 h 5501154"/>
              <a:gd name="connsiteX2" fmla="*/ 5588000 w 5588000"/>
              <a:gd name="connsiteY2" fmla="*/ 5218289 h 5501154"/>
              <a:gd name="connsiteX3" fmla="*/ 5290256 w 5588000"/>
              <a:gd name="connsiteY3" fmla="*/ 5497688 h 5501154"/>
              <a:gd name="connsiteX4" fmla="*/ 0 w 5588000"/>
              <a:gd name="connsiteY4" fmla="*/ 4559300 h 5501154"/>
              <a:gd name="connsiteX5" fmla="*/ 12700 w 5588000"/>
              <a:gd name="connsiteY5" fmla="*/ 0 h 5501154"/>
              <a:gd name="connsiteX0" fmla="*/ 2222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22225 w 5597525"/>
              <a:gd name="connsiteY5" fmla="*/ 0 h 5501154"/>
              <a:gd name="connsiteX0" fmla="*/ 317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3175 w 5597525"/>
              <a:gd name="connsiteY5" fmla="*/ 0 h 55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7525" h="5501154">
                <a:moveTo>
                  <a:pt x="3175" y="0"/>
                </a:moveTo>
                <a:lnTo>
                  <a:pt x="5597525" y="0"/>
                </a:lnTo>
                <a:lnTo>
                  <a:pt x="5597525" y="5218289"/>
                </a:lnTo>
                <a:cubicBezTo>
                  <a:pt x="5593801" y="5214785"/>
                  <a:pt x="5627159" y="5537906"/>
                  <a:pt x="5299781" y="5497688"/>
                </a:cubicBezTo>
                <a:lnTo>
                  <a:pt x="0" y="4556125"/>
                </a:lnTo>
                <a:cubicBezTo>
                  <a:pt x="4233" y="3036358"/>
                  <a:pt x="-1058" y="1519767"/>
                  <a:pt x="317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1045" y="-2"/>
            <a:ext cx="7123176" cy="44777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124712" tIns="1097280" rIns="457200"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 brigh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2" y="-2"/>
            <a:ext cx="5597525" cy="5501154"/>
          </a:xfrm>
          <a:custGeom>
            <a:avLst/>
            <a:gdLst>
              <a:gd name="connsiteX0" fmla="*/ 0 w 5575300"/>
              <a:gd name="connsiteY0" fmla="*/ 0 h 5486400"/>
              <a:gd name="connsiteX1" fmla="*/ 5575300 w 5575300"/>
              <a:gd name="connsiteY1" fmla="*/ 0 h 5486400"/>
              <a:gd name="connsiteX2" fmla="*/ 5575300 w 5575300"/>
              <a:gd name="connsiteY2" fmla="*/ 5486400 h 5486400"/>
              <a:gd name="connsiteX3" fmla="*/ 0 w 5575300"/>
              <a:gd name="connsiteY3" fmla="*/ 5486400 h 5486400"/>
              <a:gd name="connsiteX4" fmla="*/ 0 w 5575300"/>
              <a:gd name="connsiteY4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127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588000 w 5588000"/>
              <a:gd name="connsiteY3" fmla="*/ 5486400 h 5486400"/>
              <a:gd name="connsiteX4" fmla="*/ 5194300 w 5588000"/>
              <a:gd name="connsiteY4" fmla="*/ 5486400 h 5486400"/>
              <a:gd name="connsiteX5" fmla="*/ 12700 w 5588000"/>
              <a:gd name="connsiteY5" fmla="*/ 5486400 h 5486400"/>
              <a:gd name="connsiteX6" fmla="*/ 0 w 5588000"/>
              <a:gd name="connsiteY6" fmla="*/ 4559300 h 5486400"/>
              <a:gd name="connsiteX7" fmla="*/ 12700 w 5588000"/>
              <a:gd name="connsiteY7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720147"/>
              <a:gd name="connsiteY0" fmla="*/ 0 h 5735348"/>
              <a:gd name="connsiteX1" fmla="*/ 5588000 w 5720147"/>
              <a:gd name="connsiteY1" fmla="*/ 0 h 5735348"/>
              <a:gd name="connsiteX2" fmla="*/ 5588000 w 5720147"/>
              <a:gd name="connsiteY2" fmla="*/ 5207000 h 5735348"/>
              <a:gd name="connsiteX3" fmla="*/ 5194300 w 5720147"/>
              <a:gd name="connsiteY3" fmla="*/ 5486400 h 5735348"/>
              <a:gd name="connsiteX4" fmla="*/ 0 w 5720147"/>
              <a:gd name="connsiteY4" fmla="*/ 4559300 h 5735348"/>
              <a:gd name="connsiteX5" fmla="*/ 12700 w 5720147"/>
              <a:gd name="connsiteY5" fmla="*/ 0 h 5735348"/>
              <a:gd name="connsiteX0" fmla="*/ 12700 w 5746975"/>
              <a:gd name="connsiteY0" fmla="*/ 0 h 5507448"/>
              <a:gd name="connsiteX1" fmla="*/ 5588000 w 5746975"/>
              <a:gd name="connsiteY1" fmla="*/ 0 h 5507448"/>
              <a:gd name="connsiteX2" fmla="*/ 5588000 w 5746975"/>
              <a:gd name="connsiteY2" fmla="*/ 5207000 h 5507448"/>
              <a:gd name="connsiteX3" fmla="*/ 5194300 w 5746975"/>
              <a:gd name="connsiteY3" fmla="*/ 5486400 h 5507448"/>
              <a:gd name="connsiteX4" fmla="*/ 0 w 5746975"/>
              <a:gd name="connsiteY4" fmla="*/ 4559300 h 5507448"/>
              <a:gd name="connsiteX5" fmla="*/ 12700 w 5746975"/>
              <a:gd name="connsiteY5" fmla="*/ 0 h 5507448"/>
              <a:gd name="connsiteX0" fmla="*/ 12700 w 5590850"/>
              <a:gd name="connsiteY0" fmla="*/ 0 h 5502473"/>
              <a:gd name="connsiteX1" fmla="*/ 5588000 w 5590850"/>
              <a:gd name="connsiteY1" fmla="*/ 0 h 5502473"/>
              <a:gd name="connsiteX2" fmla="*/ 5588000 w 5590850"/>
              <a:gd name="connsiteY2" fmla="*/ 5207000 h 5502473"/>
              <a:gd name="connsiteX3" fmla="*/ 5194300 w 5590850"/>
              <a:gd name="connsiteY3" fmla="*/ 5486400 h 5502473"/>
              <a:gd name="connsiteX4" fmla="*/ 0 w 5590850"/>
              <a:gd name="connsiteY4" fmla="*/ 4559300 h 5502473"/>
              <a:gd name="connsiteX5" fmla="*/ 12700 w 5590850"/>
              <a:gd name="connsiteY5" fmla="*/ 0 h 5502473"/>
              <a:gd name="connsiteX0" fmla="*/ 12700 w 5588103"/>
              <a:gd name="connsiteY0" fmla="*/ 0 h 5210014"/>
              <a:gd name="connsiteX1" fmla="*/ 5588000 w 5588103"/>
              <a:gd name="connsiteY1" fmla="*/ 0 h 5210014"/>
              <a:gd name="connsiteX2" fmla="*/ 5588000 w 5588103"/>
              <a:gd name="connsiteY2" fmla="*/ 5207000 h 5210014"/>
              <a:gd name="connsiteX3" fmla="*/ 3952523 w 5588103"/>
              <a:gd name="connsiteY3" fmla="*/ 4639733 h 5210014"/>
              <a:gd name="connsiteX4" fmla="*/ 0 w 5588103"/>
              <a:gd name="connsiteY4" fmla="*/ 4559300 h 5210014"/>
              <a:gd name="connsiteX5" fmla="*/ 12700 w 5588103"/>
              <a:gd name="connsiteY5" fmla="*/ 0 h 5210014"/>
              <a:gd name="connsiteX0" fmla="*/ 12700 w 5603269"/>
              <a:gd name="connsiteY0" fmla="*/ 0 h 5513308"/>
              <a:gd name="connsiteX1" fmla="*/ 5588000 w 5603269"/>
              <a:gd name="connsiteY1" fmla="*/ 0 h 5513308"/>
              <a:gd name="connsiteX2" fmla="*/ 5588000 w 5603269"/>
              <a:gd name="connsiteY2" fmla="*/ 5207000 h 5513308"/>
              <a:gd name="connsiteX3" fmla="*/ 5290256 w 5603269"/>
              <a:gd name="connsiteY3" fmla="*/ 5497688 h 5513308"/>
              <a:gd name="connsiteX4" fmla="*/ 0 w 5603269"/>
              <a:gd name="connsiteY4" fmla="*/ 4559300 h 5513308"/>
              <a:gd name="connsiteX5" fmla="*/ 12700 w 5603269"/>
              <a:gd name="connsiteY5" fmla="*/ 0 h 5513308"/>
              <a:gd name="connsiteX0" fmla="*/ 12700 w 5590578"/>
              <a:gd name="connsiteY0" fmla="*/ 0 h 5504885"/>
              <a:gd name="connsiteX1" fmla="*/ 5588000 w 5590578"/>
              <a:gd name="connsiteY1" fmla="*/ 0 h 5504885"/>
              <a:gd name="connsiteX2" fmla="*/ 5588000 w 5590578"/>
              <a:gd name="connsiteY2" fmla="*/ 5207000 h 5504885"/>
              <a:gd name="connsiteX3" fmla="*/ 5290256 w 5590578"/>
              <a:gd name="connsiteY3" fmla="*/ 5497688 h 5504885"/>
              <a:gd name="connsiteX4" fmla="*/ 0 w 5590578"/>
              <a:gd name="connsiteY4" fmla="*/ 4559300 h 5504885"/>
              <a:gd name="connsiteX5" fmla="*/ 12700 w 5590578"/>
              <a:gd name="connsiteY5" fmla="*/ 0 h 5504885"/>
              <a:gd name="connsiteX0" fmla="*/ 12700 w 5590578"/>
              <a:gd name="connsiteY0" fmla="*/ 0 h 5505130"/>
              <a:gd name="connsiteX1" fmla="*/ 5588000 w 5590578"/>
              <a:gd name="connsiteY1" fmla="*/ 0 h 5505130"/>
              <a:gd name="connsiteX2" fmla="*/ 5588000 w 5590578"/>
              <a:gd name="connsiteY2" fmla="*/ 5218289 h 5505130"/>
              <a:gd name="connsiteX3" fmla="*/ 5290256 w 5590578"/>
              <a:gd name="connsiteY3" fmla="*/ 5497688 h 5505130"/>
              <a:gd name="connsiteX4" fmla="*/ 0 w 5590578"/>
              <a:gd name="connsiteY4" fmla="*/ 4559300 h 5505130"/>
              <a:gd name="connsiteX5" fmla="*/ 12700 w 5590578"/>
              <a:gd name="connsiteY5" fmla="*/ 0 h 5505130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1154"/>
              <a:gd name="connsiteX1" fmla="*/ 5588000 w 5588000"/>
              <a:gd name="connsiteY1" fmla="*/ 0 h 5501154"/>
              <a:gd name="connsiteX2" fmla="*/ 5588000 w 5588000"/>
              <a:gd name="connsiteY2" fmla="*/ 5218289 h 5501154"/>
              <a:gd name="connsiteX3" fmla="*/ 5290256 w 5588000"/>
              <a:gd name="connsiteY3" fmla="*/ 5497688 h 5501154"/>
              <a:gd name="connsiteX4" fmla="*/ 0 w 5588000"/>
              <a:gd name="connsiteY4" fmla="*/ 4559300 h 5501154"/>
              <a:gd name="connsiteX5" fmla="*/ 12700 w 5588000"/>
              <a:gd name="connsiteY5" fmla="*/ 0 h 5501154"/>
              <a:gd name="connsiteX0" fmla="*/ 2222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22225 w 5597525"/>
              <a:gd name="connsiteY5" fmla="*/ 0 h 5501154"/>
              <a:gd name="connsiteX0" fmla="*/ 317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3175 w 5597525"/>
              <a:gd name="connsiteY5" fmla="*/ 0 h 55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7525" h="5501154">
                <a:moveTo>
                  <a:pt x="3175" y="0"/>
                </a:moveTo>
                <a:lnTo>
                  <a:pt x="5597525" y="0"/>
                </a:lnTo>
                <a:lnTo>
                  <a:pt x="5597525" y="5218289"/>
                </a:lnTo>
                <a:cubicBezTo>
                  <a:pt x="5593801" y="5214785"/>
                  <a:pt x="5627159" y="5537906"/>
                  <a:pt x="5299781" y="5497688"/>
                </a:cubicBezTo>
                <a:lnTo>
                  <a:pt x="0" y="4556125"/>
                </a:lnTo>
                <a:cubicBezTo>
                  <a:pt x="4233" y="3036358"/>
                  <a:pt x="-1058" y="1519767"/>
                  <a:pt x="317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81045" y="-2"/>
            <a:ext cx="7123176" cy="44777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124712" tIns="1097280" rIns="457200"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3.xml"/><Relationship Id="rId5" Type="http://schemas.openxmlformats.org/officeDocument/2006/relationships/image" Target="../media/image4.emf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4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5.xml"/><Relationship Id="rId5" Type="http://schemas.openxmlformats.org/officeDocument/2006/relationships/image" Target="../media/image8.pn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6.xml"/><Relationship Id="rId13" Type="http://schemas.openxmlformats.org/officeDocument/2006/relationships/image" Target="../media/image12.emf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theme" Target="../theme/theme7.xml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9.xml"/><Relationship Id="rId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2" userDrawn="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4" y="329851"/>
            <a:ext cx="2648678" cy="10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2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3075" y="320675"/>
            <a:ext cx="5534026" cy="4344843"/>
          </a:xfrm>
          <a:prstGeom prst="rect">
            <a:avLst/>
          </a:prstGeom>
        </p:spPr>
        <p:txBody>
          <a:bodyPr vert="horz" lIns="0" tIns="50292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49263" y="320675"/>
            <a:ext cx="1684337" cy="3067237"/>
          </a:xfrm>
          <a:prstGeom prst="rect">
            <a:avLst/>
          </a:prstGeom>
        </p:spPr>
        <p:txBody>
          <a:bodyPr vert="horz" lIns="0" tIns="2743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5" y="5817776"/>
            <a:ext cx="1982584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0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 userDrawn="1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36" userDrawn="1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5" y="5817776"/>
            <a:ext cx="1982584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0B3B0389-8196-4E5C-B9A8-4723D80BA16B}"/>
              </a:ext>
            </a:extLst>
          </p:cNvPr>
          <p:cNvSpPr>
            <a:spLocks/>
          </p:cNvSpPr>
          <p:nvPr userDrawn="1"/>
        </p:nvSpPr>
        <p:spPr bwMode="auto">
          <a:xfrm>
            <a:off x="7594600" y="0"/>
            <a:ext cx="4597400" cy="4216400"/>
          </a:xfrm>
          <a:custGeom>
            <a:avLst/>
            <a:gdLst>
              <a:gd name="T0" fmla="*/ 0 w 962"/>
              <a:gd name="T1" fmla="*/ 0 h 891"/>
              <a:gd name="T2" fmla="*/ 0 w 962"/>
              <a:gd name="T3" fmla="*/ 818 h 891"/>
              <a:gd name="T4" fmla="*/ 79 w 962"/>
              <a:gd name="T5" fmla="*/ 884 h 891"/>
              <a:gd name="T6" fmla="*/ 962 w 962"/>
              <a:gd name="T7" fmla="*/ 725 h 891"/>
              <a:gd name="T8" fmla="*/ 962 w 962"/>
              <a:gd name="T9" fmla="*/ 0 h 891"/>
              <a:gd name="T10" fmla="*/ 0 w 962"/>
              <a:gd name="T11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2" h="891">
                <a:moveTo>
                  <a:pt x="0" y="0"/>
                </a:moveTo>
                <a:cubicBezTo>
                  <a:pt x="0" y="818"/>
                  <a:pt x="0" y="818"/>
                  <a:pt x="0" y="818"/>
                </a:cubicBezTo>
                <a:cubicBezTo>
                  <a:pt x="0" y="860"/>
                  <a:pt x="38" y="891"/>
                  <a:pt x="79" y="884"/>
                </a:cubicBezTo>
                <a:cubicBezTo>
                  <a:pt x="962" y="725"/>
                  <a:pt x="962" y="725"/>
                  <a:pt x="962" y="725"/>
                </a:cubicBezTo>
                <a:cubicBezTo>
                  <a:pt x="962" y="0"/>
                  <a:pt x="962" y="0"/>
                  <a:pt x="962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l="-16496" t="-18292" r="-34758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263" y="1508125"/>
            <a:ext cx="5532437" cy="2454275"/>
          </a:xfrm>
          <a:prstGeom prst="rect">
            <a:avLst/>
          </a:prstGeom>
        </p:spPr>
        <p:txBody>
          <a:bodyPr vert="horz" lIns="0" tIns="384048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5" y="5817776"/>
            <a:ext cx="1982584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9262" y="2054225"/>
            <a:ext cx="9367837" cy="3571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kdscha;shdc</a:t>
            </a:r>
            <a:r>
              <a:rPr lang="en-US" dirty="0"/>
              <a:t> </a:t>
            </a:r>
            <a:r>
              <a:rPr lang="en-US" dirty="0" err="1"/>
              <a:t>sdihc;s</a:t>
            </a:r>
            <a:r>
              <a:rPr lang="en-US" dirty="0"/>
              <a:t> </a:t>
            </a:r>
            <a:r>
              <a:rPr lang="en-US" dirty="0" err="1"/>
              <a:t>dcisdcs</a:t>
            </a:r>
            <a:r>
              <a:rPr lang="en-US" dirty="0"/>
              <a:t> </a:t>
            </a:r>
            <a:r>
              <a:rPr lang="en-US" dirty="0" err="1"/>
              <a:t>dcisdc</a:t>
            </a:r>
            <a:r>
              <a:rPr lang="en-US" dirty="0"/>
              <a:t> </a:t>
            </a:r>
            <a:r>
              <a:rPr lang="en-US" dirty="0" err="1"/>
              <a:t>sdcihosdc</a:t>
            </a:r>
            <a:r>
              <a:rPr lang="en-US" dirty="0"/>
              <a:t> </a:t>
            </a:r>
            <a:r>
              <a:rPr lang="en-US" dirty="0" err="1"/>
              <a:t>sdocsod</a:t>
            </a:r>
            <a:r>
              <a:rPr lang="en-US" dirty="0"/>
              <a:t> </a:t>
            </a:r>
            <a:r>
              <a:rPr lang="en-US" dirty="0" err="1"/>
              <a:t>csdcs</a:t>
            </a:r>
            <a:r>
              <a:rPr lang="en-US" dirty="0"/>
              <a:t> </a:t>
            </a:r>
            <a:r>
              <a:rPr lang="en-US" dirty="0" err="1"/>
              <a:t>dcosdNC</a:t>
            </a:r>
            <a:r>
              <a:rPr lang="en-US" dirty="0"/>
              <a:t> </a:t>
            </a:r>
            <a:r>
              <a:rPr lang="en-US" dirty="0" err="1"/>
              <a:t>Osdcosd</a:t>
            </a:r>
            <a:r>
              <a:rPr lang="en-US" dirty="0"/>
              <a:t> </a:t>
            </a:r>
            <a:r>
              <a:rPr lang="en-US" dirty="0" err="1"/>
              <a:t>csdc</a:t>
            </a:r>
            <a:r>
              <a:rPr lang="en-US" dirty="0"/>
              <a:t> </a:t>
            </a:r>
            <a:r>
              <a:rPr lang="en-US" dirty="0" err="1"/>
              <a:t>dskcu;sdC</a:t>
            </a:r>
            <a:r>
              <a:rPr lang="en-US" dirty="0"/>
              <a:t> </a:t>
            </a:r>
            <a:r>
              <a:rPr lang="en-US" dirty="0" err="1"/>
              <a:t>sdkc</a:t>
            </a:r>
            <a:r>
              <a:rPr lang="en-US" dirty="0"/>
              <a:t> 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5" y="5817776"/>
            <a:ext cx="1982584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7" r:id="rId9"/>
    <p:sldLayoutId id="2147483688" r:id="rId10"/>
    <p:sldLayoutId id="214748369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" indent="-1270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9C5B3D7-C240-49BE-919E-3DACA7FA15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-1"/>
            <a:ext cx="12192000" cy="6858001"/>
            <a:chOff x="4" y="0"/>
            <a:chExt cx="7672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2E27FAD7-DF5F-4C04-875D-C60BEBF2252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0549A866-8AB6-4FC5-A0B1-7D409CA8BC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AC000B10-E661-4CD4-A054-FD6D02F6D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279"/>
              <a:ext cx="6075" cy="4041"/>
            </a:xfrm>
            <a:custGeom>
              <a:avLst/>
              <a:gdLst>
                <a:gd name="T0" fmla="*/ 2027 w 2027"/>
                <a:gd name="T1" fmla="*/ 0 h 1347"/>
                <a:gd name="T2" fmla="*/ 72 w 2027"/>
                <a:gd name="T3" fmla="*/ 173 h 1347"/>
                <a:gd name="T4" fmla="*/ 0 w 2027"/>
                <a:gd name="T5" fmla="*/ 251 h 1347"/>
                <a:gd name="T6" fmla="*/ 0 w 2027"/>
                <a:gd name="T7" fmla="*/ 1347 h 1347"/>
                <a:gd name="T8" fmla="*/ 2027 w 2027"/>
                <a:gd name="T9" fmla="*/ 1347 h 1347"/>
                <a:gd name="T10" fmla="*/ 2027 w 2027"/>
                <a:gd name="T1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1347">
                  <a:moveTo>
                    <a:pt x="2027" y="0"/>
                  </a:moveTo>
                  <a:cubicBezTo>
                    <a:pt x="72" y="173"/>
                    <a:pt x="72" y="173"/>
                    <a:pt x="72" y="173"/>
                  </a:cubicBezTo>
                  <a:cubicBezTo>
                    <a:pt x="31" y="176"/>
                    <a:pt x="0" y="210"/>
                    <a:pt x="0" y="251"/>
                  </a:cubicBezTo>
                  <a:cubicBezTo>
                    <a:pt x="0" y="1347"/>
                    <a:pt x="0" y="1347"/>
                    <a:pt x="0" y="1347"/>
                  </a:cubicBezTo>
                  <a:cubicBezTo>
                    <a:pt x="2027" y="1347"/>
                    <a:pt x="2027" y="1347"/>
                    <a:pt x="2027" y="1347"/>
                  </a:cubicBezTo>
                  <a:lnTo>
                    <a:pt x="2027" y="0"/>
                  </a:lnTo>
                  <a:close/>
                </a:path>
              </a:pathLst>
            </a:custGeom>
            <a:solidFill>
              <a:srgbClr val="009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FF2102F1-530B-491E-B534-5B7B134601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1341"/>
              <a:ext cx="1903" cy="2979"/>
            </a:xfrm>
            <a:custGeom>
              <a:avLst/>
              <a:gdLst>
                <a:gd name="T0" fmla="*/ 0 w 635"/>
                <a:gd name="T1" fmla="*/ 0 h 993"/>
                <a:gd name="T2" fmla="*/ 563 w 635"/>
                <a:gd name="T3" fmla="*/ 48 h 993"/>
                <a:gd name="T4" fmla="*/ 635 w 635"/>
                <a:gd name="T5" fmla="*/ 127 h 993"/>
                <a:gd name="T6" fmla="*/ 635 w 635"/>
                <a:gd name="T7" fmla="*/ 993 h 993"/>
                <a:gd name="T8" fmla="*/ 0 w 635"/>
                <a:gd name="T9" fmla="*/ 993 h 993"/>
                <a:gd name="T10" fmla="*/ 0 w 635"/>
                <a:gd name="T1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993">
                  <a:moveTo>
                    <a:pt x="0" y="0"/>
                  </a:moveTo>
                  <a:cubicBezTo>
                    <a:pt x="563" y="48"/>
                    <a:pt x="563" y="48"/>
                    <a:pt x="563" y="48"/>
                  </a:cubicBezTo>
                  <a:cubicBezTo>
                    <a:pt x="603" y="52"/>
                    <a:pt x="635" y="86"/>
                    <a:pt x="635" y="127"/>
                  </a:cubicBezTo>
                  <a:cubicBezTo>
                    <a:pt x="635" y="993"/>
                    <a:pt x="635" y="993"/>
                    <a:pt x="635" y="993"/>
                  </a:cubicBezTo>
                  <a:cubicBezTo>
                    <a:pt x="0" y="993"/>
                    <a:pt x="0" y="993"/>
                    <a:pt x="0" y="9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CBF87D6B-477D-4791-BF01-D74F7A09D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1479"/>
              <a:ext cx="306" cy="2841"/>
            </a:xfrm>
            <a:custGeom>
              <a:avLst/>
              <a:gdLst>
                <a:gd name="T0" fmla="*/ 102 w 102"/>
                <a:gd name="T1" fmla="*/ 81 h 947"/>
                <a:gd name="T2" fmla="*/ 30 w 102"/>
                <a:gd name="T3" fmla="*/ 2 h 947"/>
                <a:gd name="T4" fmla="*/ 0 w 102"/>
                <a:gd name="T5" fmla="*/ 0 h 947"/>
                <a:gd name="T6" fmla="*/ 0 w 102"/>
                <a:gd name="T7" fmla="*/ 947 h 947"/>
                <a:gd name="T8" fmla="*/ 102 w 102"/>
                <a:gd name="T9" fmla="*/ 947 h 947"/>
                <a:gd name="T10" fmla="*/ 102 w 102"/>
                <a:gd name="T11" fmla="*/ 81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47">
                  <a:moveTo>
                    <a:pt x="102" y="81"/>
                  </a:moveTo>
                  <a:cubicBezTo>
                    <a:pt x="102" y="40"/>
                    <a:pt x="70" y="6"/>
                    <a:pt x="3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7"/>
                    <a:pt x="0" y="947"/>
                    <a:pt x="0" y="947"/>
                  </a:cubicBezTo>
                  <a:cubicBezTo>
                    <a:pt x="102" y="947"/>
                    <a:pt x="102" y="947"/>
                    <a:pt x="102" y="947"/>
                  </a:cubicBezTo>
                  <a:lnTo>
                    <a:pt x="102" y="81"/>
                  </a:ln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283075" y="2054224"/>
            <a:ext cx="7467600" cy="35718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  <a:lvl2pPr marL="0" indent="0">
              <a:tabLst/>
              <a:defRPr sz="1200">
                <a:solidFill>
                  <a:schemeClr val="bg1"/>
                </a:solidFill>
              </a:defRPr>
            </a:lvl2pPr>
            <a:lvl3pPr marL="0" indent="0">
              <a:tabLst/>
              <a:defRPr sz="1200">
                <a:solidFill>
                  <a:schemeClr val="bg1"/>
                </a:solidFill>
              </a:defRPr>
            </a:lvl3pPr>
            <a:lvl4pPr marL="0" indent="0">
              <a:tabLst/>
              <a:defRPr sz="1200">
                <a:solidFill>
                  <a:schemeClr val="bg1"/>
                </a:solidFill>
              </a:defRPr>
            </a:lvl4pPr>
            <a:lvl5pPr marL="0" indent="0">
              <a:tabLst/>
              <a:defRPr sz="1200">
                <a:solidFill>
                  <a:schemeClr val="bg1"/>
                </a:solidFill>
              </a:defRPr>
            </a:lvl5pPr>
            <a:lvl6pPr marL="4763" indent="0">
              <a:tabLst/>
              <a:defRPr sz="1200">
                <a:solidFill>
                  <a:schemeClr val="bg1"/>
                </a:solidFill>
              </a:defRPr>
            </a:lvl6pPr>
            <a:lvl7pPr marL="4763" indent="0">
              <a:tabLst/>
              <a:defRPr sz="1200">
                <a:solidFill>
                  <a:schemeClr val="bg1"/>
                </a:solidFill>
              </a:defRPr>
            </a:lvl7pPr>
            <a:lvl8pPr marL="4763" indent="0">
              <a:tabLst/>
              <a:defRPr sz="1200">
                <a:solidFill>
                  <a:schemeClr val="bg1"/>
                </a:solidFill>
              </a:defRPr>
            </a:lvl8pPr>
            <a:lvl9pPr marL="4763" indent="-4763">
              <a:tabLst/>
              <a:defRPr sz="1200">
                <a:solidFill>
                  <a:schemeClr val="bg1"/>
                </a:solidFill>
              </a:defRPr>
            </a:lvl9pPr>
          </a:lstStyle>
          <a:p>
            <a:pPr lvl="8"/>
            <a:fld id="{FB2B8EC1-6F45-9F41-A99F-DC91EFBF1972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bg1"/>
                </a:solidFill>
              </a:defRPr>
            </a:lvl1pPr>
            <a:lvl2pPr marL="4763" indent="0" algn="ctr">
              <a:tabLst/>
              <a:defRPr sz="1200">
                <a:solidFill>
                  <a:schemeClr val="bg1"/>
                </a:solidFill>
              </a:defRPr>
            </a:lvl2pPr>
            <a:lvl3pPr marL="4763" indent="0" algn="ctr">
              <a:tabLst/>
              <a:defRPr sz="1200">
                <a:solidFill>
                  <a:schemeClr val="bg1"/>
                </a:solidFill>
              </a:defRPr>
            </a:lvl3pPr>
            <a:lvl4pPr marL="4763" indent="0" algn="ctr">
              <a:tabLst/>
              <a:defRPr sz="1200">
                <a:solidFill>
                  <a:schemeClr val="bg1"/>
                </a:solidFill>
              </a:defRPr>
            </a:lvl4pPr>
            <a:lvl5pPr marL="4763" indent="0" algn="ctr">
              <a:tabLst/>
              <a:defRPr sz="1200">
                <a:solidFill>
                  <a:schemeClr val="bg1"/>
                </a:solidFill>
              </a:defRPr>
            </a:lvl5pPr>
            <a:lvl6pPr marL="4763" indent="0" algn="ctr">
              <a:tabLst/>
              <a:defRPr sz="1200">
                <a:solidFill>
                  <a:schemeClr val="bg1"/>
                </a:solidFill>
              </a:defRPr>
            </a:lvl6pPr>
            <a:lvl7pPr marL="4763" indent="0" algn="ctr">
              <a:tabLst/>
              <a:defRPr sz="1200">
                <a:solidFill>
                  <a:schemeClr val="bg1"/>
                </a:solidFill>
              </a:defRPr>
            </a:lvl7pPr>
            <a:lvl8pPr marL="4763" indent="0" algn="ctr">
              <a:tabLst/>
              <a:defRPr sz="1200">
                <a:solidFill>
                  <a:schemeClr val="bg1"/>
                </a:solidFill>
              </a:defRPr>
            </a:lvl8pPr>
            <a:lvl9pPr marL="4763" indent="0" algn="ctr">
              <a:tabLst/>
              <a:defRPr sz="12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5" y="5817776"/>
            <a:ext cx="1982584" cy="7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rgbClr val="48A23F"/>
          </a:solidFill>
          <a:latin typeface="+mn-lt"/>
          <a:ea typeface="+mn-ea"/>
          <a:cs typeface="+mn-cs"/>
        </a:defRPr>
      </a:lvl2pPr>
      <a:lvl3pPr marL="0" indent="-13716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rgbClr val="48A23F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44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5" y="5817776"/>
            <a:ext cx="1982584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30072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rgbClr val="48A23F"/>
          </a:solidFill>
          <a:latin typeface="+mn-lt"/>
          <a:ea typeface="+mn-ea"/>
          <a:cs typeface="+mn-cs"/>
        </a:defRPr>
      </a:lvl2pPr>
      <a:lvl3pPr marL="0" indent="-13716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rgbClr val="48A23F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>
            <a:extLst>
              <a:ext uri="{FF2B5EF4-FFF2-40B4-BE49-F238E27FC236}">
                <a16:creationId xmlns:a16="http://schemas.microsoft.com/office/drawing/2014/main" xmlns="" id="{61BA3FC9-D1FC-48C0-9A12-80F9F52506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858000"/>
            <a:chOff x="4" y="0"/>
            <a:chExt cx="7672" cy="4320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xmlns="" id="{8164D48A-39BF-44B8-91F6-200FE9EF01E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F15C785A-4FEB-47F7-B0FB-87832BFA85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1032"/>
              <a:ext cx="3192" cy="3288"/>
            </a:xfrm>
            <a:custGeom>
              <a:avLst/>
              <a:gdLst>
                <a:gd name="T0" fmla="*/ 0 w 1065"/>
                <a:gd name="T1" fmla="*/ 0 h 1096"/>
                <a:gd name="T2" fmla="*/ 993 w 1065"/>
                <a:gd name="T3" fmla="*/ 230 h 1096"/>
                <a:gd name="T4" fmla="*/ 1065 w 1065"/>
                <a:gd name="T5" fmla="*/ 321 h 1096"/>
                <a:gd name="T6" fmla="*/ 1065 w 1065"/>
                <a:gd name="T7" fmla="*/ 1096 h 1096"/>
                <a:gd name="T8" fmla="*/ 0 w 1065"/>
                <a:gd name="T9" fmla="*/ 1096 h 1096"/>
                <a:gd name="T10" fmla="*/ 0 w 1065"/>
                <a:gd name="T11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5" h="1096">
                  <a:moveTo>
                    <a:pt x="0" y="0"/>
                  </a:moveTo>
                  <a:cubicBezTo>
                    <a:pt x="993" y="230"/>
                    <a:pt x="993" y="230"/>
                    <a:pt x="993" y="230"/>
                  </a:cubicBezTo>
                  <a:cubicBezTo>
                    <a:pt x="1035" y="240"/>
                    <a:pt x="1065" y="277"/>
                    <a:pt x="1065" y="321"/>
                  </a:cubicBezTo>
                  <a:cubicBezTo>
                    <a:pt x="1065" y="1096"/>
                    <a:pt x="1065" y="1096"/>
                    <a:pt x="1065" y="1096"/>
                  </a:cubicBezTo>
                  <a:cubicBezTo>
                    <a:pt x="0" y="1096"/>
                    <a:pt x="0" y="1096"/>
                    <a:pt x="0" y="10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0CA59AF0-AD63-4295-AD3B-402C44AC46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2" y="0"/>
              <a:ext cx="4804" cy="3825"/>
            </a:xfrm>
            <a:custGeom>
              <a:avLst/>
              <a:gdLst>
                <a:gd name="T0" fmla="*/ 0 w 1603"/>
                <a:gd name="T1" fmla="*/ 0 h 1275"/>
                <a:gd name="T2" fmla="*/ 0 w 1603"/>
                <a:gd name="T3" fmla="*/ 1206 h 1275"/>
                <a:gd name="T4" fmla="*/ 76 w 1603"/>
                <a:gd name="T5" fmla="*/ 1266 h 1275"/>
                <a:gd name="T6" fmla="*/ 1603 w 1603"/>
                <a:gd name="T7" fmla="*/ 913 h 1275"/>
                <a:gd name="T8" fmla="*/ 1603 w 1603"/>
                <a:gd name="T9" fmla="*/ 0 h 1275"/>
                <a:gd name="T10" fmla="*/ 0 w 1603"/>
                <a:gd name="T11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3" h="1275">
                  <a:moveTo>
                    <a:pt x="0" y="0"/>
                  </a:moveTo>
                  <a:cubicBezTo>
                    <a:pt x="0" y="1206"/>
                    <a:pt x="0" y="1206"/>
                    <a:pt x="0" y="1206"/>
                  </a:cubicBezTo>
                  <a:cubicBezTo>
                    <a:pt x="0" y="1246"/>
                    <a:pt x="37" y="1275"/>
                    <a:pt x="76" y="1266"/>
                  </a:cubicBezTo>
                  <a:cubicBezTo>
                    <a:pt x="1603" y="913"/>
                    <a:pt x="1603" y="913"/>
                    <a:pt x="1603" y="913"/>
                  </a:cubicBezTo>
                  <a:cubicBezTo>
                    <a:pt x="1603" y="0"/>
                    <a:pt x="1603" y="0"/>
                    <a:pt x="16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A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F16BF12C-F7DD-4AF2-B6E4-0B0E78EC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2" y="1698"/>
              <a:ext cx="324" cy="2127"/>
            </a:xfrm>
            <a:custGeom>
              <a:avLst/>
              <a:gdLst>
                <a:gd name="T0" fmla="*/ 36 w 108"/>
                <a:gd name="T1" fmla="*/ 8 h 709"/>
                <a:gd name="T2" fmla="*/ 0 w 108"/>
                <a:gd name="T3" fmla="*/ 0 h 709"/>
                <a:gd name="T4" fmla="*/ 0 w 108"/>
                <a:gd name="T5" fmla="*/ 640 h 709"/>
                <a:gd name="T6" fmla="*/ 76 w 108"/>
                <a:gd name="T7" fmla="*/ 700 h 709"/>
                <a:gd name="T8" fmla="*/ 108 w 108"/>
                <a:gd name="T9" fmla="*/ 693 h 709"/>
                <a:gd name="T10" fmla="*/ 108 w 108"/>
                <a:gd name="T11" fmla="*/ 99 h 709"/>
                <a:gd name="T12" fmla="*/ 36 w 108"/>
                <a:gd name="T13" fmla="*/ 8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09">
                  <a:moveTo>
                    <a:pt x="36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0" y="680"/>
                    <a:pt x="37" y="709"/>
                    <a:pt x="76" y="700"/>
                  </a:cubicBezTo>
                  <a:cubicBezTo>
                    <a:pt x="108" y="693"/>
                    <a:pt x="108" y="693"/>
                    <a:pt x="108" y="693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55"/>
                    <a:pt x="78" y="18"/>
                    <a:pt x="36" y="8"/>
                  </a:cubicBez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08714" y="2054225"/>
            <a:ext cx="3608386" cy="21572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5" y="5817776"/>
            <a:ext cx="1982584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rgbClr val="48A23F"/>
          </a:solidFill>
          <a:latin typeface="+mn-lt"/>
          <a:ea typeface="+mn-ea"/>
          <a:cs typeface="+mn-cs"/>
        </a:defRPr>
      </a:lvl2pPr>
      <a:lvl3pPr marL="0" indent="-13716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rgbClr val="48A23F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074" y="2824223"/>
            <a:ext cx="7151453" cy="28018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Cycling Emergencies:</a:t>
            </a:r>
            <a:br>
              <a:rPr lang="en-US" dirty="0"/>
            </a:br>
            <a:r>
              <a:rPr lang="en-US" dirty="0"/>
              <a:t>A Basic Approach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3073" y="5120073"/>
            <a:ext cx="7151453" cy="8360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Marc Taub, M.D.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Medical Director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MemorialCare Saddleback  Medical Center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Emergency Department</a:t>
            </a:r>
          </a:p>
        </p:txBody>
      </p:sp>
    </p:spTree>
    <p:extLst>
      <p:ext uri="{BB962C8B-B14F-4D97-AF65-F5344CB8AC3E}">
        <p14:creationId xmlns:p14="http://schemas.microsoft.com/office/powerpoint/2010/main" val="141617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10" y="272434"/>
            <a:ext cx="10806042" cy="797910"/>
          </a:xfrm>
        </p:spPr>
        <p:txBody>
          <a:bodyPr>
            <a:normAutofit/>
          </a:bodyPr>
          <a:lstStyle/>
          <a:p>
            <a:r>
              <a:rPr lang="en-US" sz="5400" b="1" dirty="0"/>
              <a:t>C: </a:t>
            </a:r>
            <a:r>
              <a:rPr lang="en-US" dirty="0"/>
              <a:t>Circulation - Are they bleeding? Is there a pulse?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04" y="2752077"/>
            <a:ext cx="2789705" cy="1643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346" y="1213466"/>
            <a:ext cx="48196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3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the Bleed- To Do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9262" y="2240655"/>
            <a:ext cx="10718847" cy="357187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600" dirty="0"/>
              <a:t>Take a Stop the Bleed Course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600" dirty="0"/>
              <a:t>Buy a Stop the Bleed Kit online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600" dirty="0"/>
              <a:t>Download “First Care Provider” App</a:t>
            </a:r>
          </a:p>
        </p:txBody>
      </p:sp>
    </p:spTree>
    <p:extLst>
      <p:ext uri="{BB962C8B-B14F-4D97-AF65-F5344CB8AC3E}">
        <p14:creationId xmlns:p14="http://schemas.microsoft.com/office/powerpoint/2010/main" val="375459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Traumatic Head Injuries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95" y="1966974"/>
            <a:ext cx="6677371" cy="44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7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Traumatic Brain Injury: Concussion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01" y="1858221"/>
            <a:ext cx="3939050" cy="4553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7445" y="2497413"/>
            <a:ext cx="34978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Loss of consciousness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Headache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Blurred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Repetitive speech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Amnesia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Nausea and vomiting</a:t>
            </a:r>
          </a:p>
        </p:txBody>
      </p:sp>
    </p:spTree>
    <p:extLst>
      <p:ext uri="{BB962C8B-B14F-4D97-AF65-F5344CB8AC3E}">
        <p14:creationId xmlns:p14="http://schemas.microsoft.com/office/powerpoint/2010/main" val="427762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Injuries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3" y="2180486"/>
            <a:ext cx="4983088" cy="4264702"/>
          </a:xfrm>
          <a:prstGeom prst="rect">
            <a:avLst/>
          </a:prstGeom>
        </p:spPr>
      </p:pic>
      <p:pic>
        <p:nvPicPr>
          <p:cNvPr id="6148" name="Picture 4" descr="Cervical burst fra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44" y="2530136"/>
            <a:ext cx="6332551" cy="41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3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Wall / Upper Torso Trauma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1813726"/>
            <a:ext cx="6356711" cy="4764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676" y="2317072"/>
            <a:ext cx="4641157" cy="43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4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Pain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61823" y="2494284"/>
            <a:ext cx="3634466" cy="3571875"/>
          </a:xfrm>
        </p:spPr>
        <p:txBody>
          <a:bodyPr>
            <a:normAutofit/>
          </a:bodyPr>
          <a:lstStyle/>
          <a:p>
            <a:r>
              <a:rPr lang="en-US" dirty="0"/>
              <a:t>Three Deadly Causes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Heart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Pulmonary Embolus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Aortic Dissection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6528863" y="2496196"/>
            <a:ext cx="3634466" cy="3571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i="0" kern="1200">
                <a:solidFill>
                  <a:srgbClr val="48A23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00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Warning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Severe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Shortness of breath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Radiation to other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Vomiting/sweating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Fainting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Cardiac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7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62" y="2061052"/>
            <a:ext cx="8244162" cy="35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2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Extremity Trauma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4" y="2712272"/>
            <a:ext cx="3501300" cy="3714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158" y="2712272"/>
            <a:ext cx="2396971" cy="3877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134" y="1983296"/>
            <a:ext cx="379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Open “compound” fracture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5158" y="1972323"/>
            <a:ext cx="228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Angulated fracture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246" y="2607056"/>
            <a:ext cx="2828508" cy="4007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00459" y="1972323"/>
            <a:ext cx="228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Fracture Dislocation</a:t>
            </a:r>
          </a:p>
        </p:txBody>
      </p:sp>
    </p:spTree>
    <p:extLst>
      <p:ext uri="{BB962C8B-B14F-4D97-AF65-F5344CB8AC3E}">
        <p14:creationId xmlns:p14="http://schemas.microsoft.com/office/powerpoint/2010/main" val="189976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Trauma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9" y="2681056"/>
            <a:ext cx="5361897" cy="3275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572" y="2681056"/>
            <a:ext cx="3510453" cy="3391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4726" y="1837678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Pelvic Fractures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6156" y="1837678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Hip Fracture</a:t>
            </a:r>
          </a:p>
        </p:txBody>
      </p:sp>
    </p:spTree>
    <p:extLst>
      <p:ext uri="{BB962C8B-B14F-4D97-AF65-F5344CB8AC3E}">
        <p14:creationId xmlns:p14="http://schemas.microsoft.com/office/powerpoint/2010/main" val="52975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ER Doctors and Nurses think…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73046" y="2070806"/>
            <a:ext cx="10070776" cy="3571875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/>
              <a:t>Hope for the best, plan for the worst.</a:t>
            </a:r>
          </a:p>
          <a:p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228" y="3219556"/>
            <a:ext cx="2580546" cy="29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9262" y="2054226"/>
            <a:ext cx="11109464" cy="2819616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Hope for the best, plan for the worst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Develop, monitor, maintain Situational Awareness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Check Six with your teammates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Memorize and use a simple plan for emergencies-ABC, CAB, RACE, CARE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Purchase a Stop the Bleed Kit and take training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Take CPR training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  <a:p>
            <a:pPr lvl="0"/>
            <a:endParaRPr lang="en-US" sz="3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552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251" y="3135977"/>
            <a:ext cx="2856131" cy="11874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28770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37656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Situational Awareness (S.A.)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9262" y="1867795"/>
            <a:ext cx="10718847" cy="2819616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Definition: An up to the minute awareness of one’s situation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Physical state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Mental state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Equipment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Environment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Teammates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  <a:p>
            <a:pPr lvl="1"/>
            <a:r>
              <a:rPr lang="en-US" sz="3600" dirty="0">
                <a:solidFill>
                  <a:srgbClr val="7030A0"/>
                </a:solidFill>
              </a:rPr>
              <a:t>Remember: Loss of SA leads to human error!</a:t>
            </a:r>
          </a:p>
          <a:p>
            <a:pPr lvl="0"/>
            <a:endParaRPr lang="en-US" sz="3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21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Six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69" y="1851560"/>
            <a:ext cx="8182668" cy="42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3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480474"/>
            <a:ext cx="10479149" cy="709134"/>
          </a:xfrm>
        </p:spPr>
        <p:txBody>
          <a:bodyPr>
            <a:noAutofit/>
          </a:bodyPr>
          <a:lstStyle/>
          <a:p>
            <a:r>
              <a:rPr lang="en-US" dirty="0"/>
              <a:t>Stay Calm, Be Prepared with a Basic Approach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95535" y="2091300"/>
            <a:ext cx="2203952" cy="3571875"/>
          </a:xfrm>
          <a:ln>
            <a:solidFill>
              <a:srgbClr val="002060"/>
            </a:solidFill>
          </a:ln>
        </p:spPr>
        <p:txBody>
          <a:bodyPr/>
          <a:lstStyle/>
          <a:p>
            <a:pPr lvl="0" algn="ctr"/>
            <a:r>
              <a:rPr lang="en-US" sz="3200" dirty="0"/>
              <a:t>ABC</a:t>
            </a:r>
          </a:p>
          <a:p>
            <a:pPr lvl="0" algn="ctr"/>
            <a:endParaRPr lang="en-US" dirty="0"/>
          </a:p>
          <a:p>
            <a:pPr lvl="0" algn="ctr"/>
            <a:r>
              <a:rPr lang="en-US" dirty="0">
                <a:solidFill>
                  <a:srgbClr val="7030A0"/>
                </a:solidFill>
              </a:rPr>
              <a:t>Airway</a:t>
            </a:r>
          </a:p>
          <a:p>
            <a:pPr lvl="0" algn="ctr"/>
            <a:r>
              <a:rPr lang="en-US" dirty="0">
                <a:solidFill>
                  <a:srgbClr val="7030A0"/>
                </a:solidFill>
              </a:rPr>
              <a:t>Breathing</a:t>
            </a:r>
          </a:p>
          <a:p>
            <a:pPr lvl="0" algn="ctr"/>
            <a:r>
              <a:rPr lang="en-US" dirty="0">
                <a:solidFill>
                  <a:srgbClr val="7030A0"/>
                </a:solidFill>
              </a:rPr>
              <a:t>Circulation</a:t>
            </a:r>
          </a:p>
          <a:p>
            <a:pPr algn="ctr"/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494082" y="2091300"/>
            <a:ext cx="2077917" cy="35718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i="0" kern="1200">
                <a:solidFill>
                  <a:srgbClr val="48A23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00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CAB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7030A0"/>
                </a:solidFill>
              </a:rPr>
              <a:t>Compressions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Airway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Breathing</a:t>
            </a:r>
          </a:p>
          <a:p>
            <a:pPr algn="ctr"/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4891596" y="3533313"/>
            <a:ext cx="923278" cy="506027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480474"/>
            <a:ext cx="11325203" cy="709134"/>
          </a:xfrm>
        </p:spPr>
        <p:txBody>
          <a:bodyPr>
            <a:noAutofit/>
          </a:bodyPr>
          <a:lstStyle/>
          <a:p>
            <a:r>
              <a:rPr lang="en-US" dirty="0"/>
              <a:t>An Approach to Disasters, </a:t>
            </a:r>
            <a:r>
              <a:rPr lang="en-US" dirty="0" err="1"/>
              <a:t>Multivictim</a:t>
            </a:r>
            <a:r>
              <a:rPr lang="en-US" dirty="0"/>
              <a:t>, and Violent Events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873954" y="2286606"/>
            <a:ext cx="2388633" cy="35718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i="0" kern="1200">
                <a:solidFill>
                  <a:srgbClr val="48A23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00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CARE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7030A0"/>
                </a:solidFill>
              </a:rPr>
              <a:t>ontrol Bleeding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irway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7030A0"/>
                </a:solidFill>
              </a:rPr>
              <a:t>espirations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7030A0"/>
                </a:solidFill>
              </a:rPr>
              <a:t>xposure</a:t>
            </a:r>
          </a:p>
          <a:p>
            <a:pPr algn="ctr"/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064711" y="2286607"/>
            <a:ext cx="6020339" cy="35718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i="0" kern="1200">
                <a:solidFill>
                  <a:srgbClr val="48A23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00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04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RACE</a:t>
            </a:r>
          </a:p>
          <a:p>
            <a:endParaRPr lang="en-US" dirty="0"/>
          </a:p>
          <a:p>
            <a:pPr marL="640080" algn="just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7030A0"/>
                </a:solidFill>
              </a:rPr>
              <a:t>eact- Run, hide, fight </a:t>
            </a:r>
          </a:p>
          <a:p>
            <a:pPr marL="640080" algn="just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ctivate 911</a:t>
            </a:r>
          </a:p>
          <a:p>
            <a:pPr marL="640080" algn="just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7030A0"/>
                </a:solidFill>
              </a:rPr>
              <a:t>are for the injured</a:t>
            </a:r>
          </a:p>
          <a:p>
            <a:pPr marL="640080" algn="just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7030A0"/>
                </a:solidFill>
              </a:rPr>
              <a:t>vacuate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9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Unresponsive victim = Basic Life Support </a:t>
            </a:r>
          </a:p>
        </p:txBody>
      </p:sp>
      <p:pic>
        <p:nvPicPr>
          <p:cNvPr id="1026" name="Picture 2" descr="Image result for basic life sup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/>
          <a:stretch/>
        </p:blipFill>
        <p:spPr bwMode="auto">
          <a:xfrm>
            <a:off x="1228116" y="1724980"/>
            <a:ext cx="3725624" cy="48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792" y="2846819"/>
            <a:ext cx="39909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1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A: </a:t>
            </a:r>
            <a:r>
              <a:rPr lang="en-US" dirty="0"/>
              <a:t>Airway - is it clear, can they speak?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19" y="3034798"/>
            <a:ext cx="5369781" cy="2338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133" y="3098117"/>
            <a:ext cx="3862117" cy="2876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8397" y="2458733"/>
            <a:ext cx="396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Rescue/Recovery 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0260" y="2458351"/>
            <a:ext cx="320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Head Tilt/Chin Lift</a:t>
            </a:r>
          </a:p>
        </p:txBody>
      </p:sp>
    </p:spTree>
    <p:extLst>
      <p:ext uri="{BB962C8B-B14F-4D97-AF65-F5344CB8AC3E}">
        <p14:creationId xmlns:p14="http://schemas.microsoft.com/office/powerpoint/2010/main" val="16261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B: </a:t>
            </a:r>
            <a:r>
              <a:rPr lang="en-US" sz="4000" dirty="0"/>
              <a:t>Breathing - are they breathing adequately?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75" y="2641247"/>
            <a:ext cx="5777175" cy="23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3639" y="2179200"/>
            <a:ext cx="396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Look, listen, feel</a:t>
            </a:r>
          </a:p>
        </p:txBody>
      </p:sp>
    </p:spTree>
    <p:extLst>
      <p:ext uri="{BB962C8B-B14F-4D97-AF65-F5344CB8AC3E}">
        <p14:creationId xmlns:p14="http://schemas.microsoft.com/office/powerpoint/2010/main" val="143041761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ddleback-PPT-Template.potx [Read-Only]" id="{DFFFA052-48BF-44A8-8C58-1BBFF39E3C34}" vid="{6FFB7EDD-8B5D-40FA-9AFE-D813648859C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ver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ddleback-PPT-Template.potx [Read-Only]" id="{DFFFA052-48BF-44A8-8C58-1BBFF39E3C34}" vid="{BA1D17C2-F76E-48F5-A48B-B0B2E7E70AC6}"/>
    </a:ext>
  </a:extLst>
</a:theme>
</file>

<file path=ppt/theme/theme3.xml><?xml version="1.0" encoding="utf-8"?>
<a:theme xmlns:a="http://schemas.openxmlformats.org/drawingml/2006/main" name="2_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ddleback-PPT-Template.potx [Read-Only]" id="{DFFFA052-48BF-44A8-8C58-1BBFF39E3C34}" vid="{8A3036CC-4475-4C6C-B4DE-BD8508AE38F7}"/>
    </a:ext>
  </a:extLst>
</a:theme>
</file>

<file path=ppt/theme/theme4.xml><?xml version="1.0" encoding="utf-8"?>
<a:theme xmlns:a="http://schemas.openxmlformats.org/drawingml/2006/main" name="3_divider with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ddleback-PPT-Template.potx [Read-Only]" id="{DFFFA052-48BF-44A8-8C58-1BBFF39E3C34}" vid="{8DDFDC6E-286E-4707-B33F-69C5536CDD8B}"/>
    </a:ext>
  </a:extLst>
</a:theme>
</file>

<file path=ppt/theme/theme5.xml><?xml version="1.0" encoding="utf-8"?>
<a:theme xmlns:a="http://schemas.openxmlformats.org/drawingml/2006/main" name="4_divider no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ddleback-PPT-Template.potx [Read-Only]" id="{DFFFA052-48BF-44A8-8C58-1BBFF39E3C34}" vid="{3D1576F0-0C48-4902-A3F2-F630D04EE312}"/>
    </a:ext>
  </a:extLst>
</a:theme>
</file>

<file path=ppt/theme/theme6.xml><?xml version="1.0" encoding="utf-8"?>
<a:theme xmlns:a="http://schemas.openxmlformats.org/drawingml/2006/main" name="5_content slides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ddleback-PPT-Template.potx [Read-Only]" id="{DFFFA052-48BF-44A8-8C58-1BBFF39E3C34}" vid="{25A413F4-605B-4106-9EC7-6443D7177DC9}"/>
    </a:ext>
  </a:extLst>
</a:theme>
</file>

<file path=ppt/theme/theme7.xml><?xml version="1.0" encoding="utf-8"?>
<a:theme xmlns:a="http://schemas.openxmlformats.org/drawingml/2006/main" name="6_quo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ddleback-PPT-Template.potx [Read-Only]" id="{DFFFA052-48BF-44A8-8C58-1BBFF39E3C34}" vid="{3E15E598-DBE7-428A-A634-58B0DDBA6296}"/>
    </a:ext>
  </a:extLst>
</a:theme>
</file>

<file path=ppt/theme/theme8.xml><?xml version="1.0" encoding="utf-8"?>
<a:theme xmlns:a="http://schemas.openxmlformats.org/drawingml/2006/main" name="7_full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ddleback-PPT-Template.potx [Read-Only]" id="{DFFFA052-48BF-44A8-8C58-1BBFF39E3C34}" vid="{58D82270-C548-4795-94A8-3DEDCF6175EF}"/>
    </a:ext>
  </a:extLst>
</a:theme>
</file>

<file path=ppt/theme/theme9.xml><?xml version="1.0" encoding="utf-8"?>
<a:theme xmlns:a="http://schemas.openxmlformats.org/drawingml/2006/main" name="8_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ddleback-PPT-Template.potx [Read-Only]" id="{DFFFA052-48BF-44A8-8C58-1BBFF39E3C34}" vid="{CD079161-EA9F-4940-8194-3B0AC142E08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es xmlns="http://schemas.microsoft.com/sharepoint/v3" xsi:nil="true"/>
    <j9ffbf819900478e839b0902a8a49ffb xmlns="b2de62fc-8851-4d51-9d76-3678c7047a52">
      <Terms xmlns="http://schemas.microsoft.com/office/infopath/2007/PartnerControls"/>
    </j9ffbf819900478e839b0902a8a49ffb>
    <TaxCatchAll xmlns="b2de62fc-8851-4d51-9d76-3678c7047a52"/>
    <SharedWithUsers xmlns="b2de62fc-8851-4d51-9d76-3678c7047a52">
      <UserInfo>
        <DisplayName>Brittany Maune</DisplayName>
        <AccountId>2388</AccountId>
        <AccountType/>
      </UserInfo>
      <UserInfo>
        <DisplayName>Salah Fouad</DisplayName>
        <AccountId>2898</AccountId>
        <AccountType/>
      </UserInfo>
      <UserInfo>
        <DisplayName>Carol Walling</DisplayName>
        <AccountId>1809</AccountId>
        <AccountType/>
      </UserInfo>
    </SharedWithUsers>
  </documentManagement>
</p:properties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|537540356" UniqueId="c31f0806-0649-409a-8aa2-e7920838d1ff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Expires</property>
                  <propertyId>6a09e75b-8d17-4698-94a8-371eda1af1ac</propertyId>
                  <period>days</period>
                </formula>
                <action type="action" id="Microsoft.Office.RecordsManagement.PolicyFeatures.Expiration.Action.SubmitFileCopy" destnExplanation="Transferred due to organizational policy" destnId="d79338d1-bd06-4485-8aa9-8b9a873b5261" destnName="Archive" destnUrl="https://memorialcare.sharepoint.com/sites/MCArchiveUAT/_vti_bin/OfficialFile.asmx"/>
              </data>
            </stages>
          </Schedule>
        </Schedules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MHDocument" ma:contentTypeID="0x010100B33EFEB5AB1F7043932B1EF4FC42A71E009A1A8876C5235742AB276AE52C7B73BB" ma:contentTypeVersion="15" ma:contentTypeDescription="Memorial Health Organization Document" ma:contentTypeScope="" ma:versionID="2e47fa9643295ae9543b99cc1225bf48">
  <xsd:schema xmlns:xsd="http://www.w3.org/2001/XMLSchema" xmlns:xs="http://www.w3.org/2001/XMLSchema" xmlns:p="http://schemas.microsoft.com/office/2006/metadata/properties" xmlns:ns1="http://schemas.microsoft.com/sharepoint/v3" xmlns:ns2="b2de62fc-8851-4d51-9d76-3678c7047a52" xmlns:ns3="d77883d4-88d1-449e-8465-8791a31374a8" targetNamespace="http://schemas.microsoft.com/office/2006/metadata/properties" ma:root="true" ma:fieldsID="4e176074daaa330f8af594c954fa3908" ns1:_="" ns2:_="" ns3:_="">
    <xsd:import namespace="http://schemas.microsoft.com/sharepoint/v3"/>
    <xsd:import namespace="b2de62fc-8851-4d51-9d76-3678c7047a52"/>
    <xsd:import namespace="d77883d4-88d1-449e-8465-8791a31374a8"/>
    <xsd:element name="properties">
      <xsd:complexType>
        <xsd:sequence>
          <xsd:element name="documentManagement">
            <xsd:complexType>
              <xsd:all>
                <xsd:element ref="ns2:j9ffbf819900478e839b0902a8a49ffb" minOccurs="0"/>
                <xsd:element ref="ns2:TaxCatchAll" minOccurs="0"/>
                <xsd:element ref="ns2:TaxCatchAllLabel" minOccurs="0"/>
                <xsd:element ref="ns1:Expires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2:SharedWithUsers" minOccurs="0"/>
                <xsd:element ref="ns2:SharedWithDetail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xpires" ma:index="12" nillable="true" ma:displayName="Expires" ma:format="DateOnly" ma:internalName="Expires" ma:readOnly="false">
      <xsd:simpleType>
        <xsd:restriction base="dms:DateTime"/>
      </xsd:simpleType>
    </xsd:element>
    <xsd:element name="_dlc_Exempt" ma:index="13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4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5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e62fc-8851-4d51-9d76-3678c7047a52" elementFormDefault="qualified">
    <xsd:import namespace="http://schemas.microsoft.com/office/2006/documentManagement/types"/>
    <xsd:import namespace="http://schemas.microsoft.com/office/infopath/2007/PartnerControls"/>
    <xsd:element name="j9ffbf819900478e839b0902a8a49ffb" ma:index="8" nillable="true" ma:taxonomy="true" ma:internalName="j9ffbf819900478e839b0902a8a49ffb" ma:taxonomyFieldName="MHOwner" ma:displayName="Owner" ma:fieldId="{39ffbf81-9900-478e-839b-0902a8a49ffb}" ma:sspId="63855119-7326-4794-87bd-7240277b1884" ma:termSetId="177297e0-3cef-4290-b655-5b630df815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5e70839-1afb-4708-98b9-fd4d432451e9}" ma:internalName="TaxCatchAll" ma:showField="CatchAllData" ma:web="b2de62fc-8851-4d51-9d76-3678c7047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5e70839-1afb-4708-98b9-fd4d432451e9}" ma:internalName="TaxCatchAllLabel" ma:readOnly="true" ma:showField="CatchAllDataLabel" ma:web="b2de62fc-8851-4d51-9d76-3678c7047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883d4-88d1-449e-8465-8791a3137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CB7E64-9904-4A69-AB5F-E4DB2300D2FA}">
  <ds:schemaRefs>
    <ds:schemaRef ds:uri="b2de62fc-8851-4d51-9d76-3678c7047a52"/>
    <ds:schemaRef ds:uri="http://purl.org/dc/dcmitype/"/>
    <ds:schemaRef ds:uri="d77883d4-88d1-449e-8465-8791a31374a8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A82A94-2ABC-4819-9342-30C95E263CC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B35DDA0-80ED-4943-BF21-10DA31267699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1DF16382-15FA-4AD3-A37C-4D77BEC642C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BEA8F66-8790-4E46-8CBE-87193AE56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de62fc-8851-4d51-9d76-3678c7047a52"/>
    <ds:schemaRef ds:uri="d77883d4-88d1-449e-8465-8791a3137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Saddleback-PPT-Template</Template>
  <TotalTime>264</TotalTime>
  <Words>328</Words>
  <Application>Microsoft Macintosh PowerPoint</Application>
  <PresentationFormat>Custom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1_Blank</vt:lpstr>
      <vt:lpstr>1_cover</vt:lpstr>
      <vt:lpstr>2_agenda</vt:lpstr>
      <vt:lpstr>3_divider with image</vt:lpstr>
      <vt:lpstr>4_divider no image</vt:lpstr>
      <vt:lpstr>5_content slides</vt:lpstr>
      <vt:lpstr>6_quotes</vt:lpstr>
      <vt:lpstr>7_full image</vt:lpstr>
      <vt:lpstr>8_thank you</vt:lpstr>
      <vt:lpstr>Cycling Emergencies: A Basic Approach</vt:lpstr>
      <vt:lpstr>How ER Doctors and Nurses think…</vt:lpstr>
      <vt:lpstr>Situational Awareness (S.A.)</vt:lpstr>
      <vt:lpstr>Check Six</vt:lpstr>
      <vt:lpstr>Stay Calm, Be Prepared with a Basic Approach </vt:lpstr>
      <vt:lpstr>An Approach to Disasters, Multivictim, and Violent Events </vt:lpstr>
      <vt:lpstr>Unresponsive victim = Basic Life Support </vt:lpstr>
      <vt:lpstr>A: Airway - is it clear, can they speak? </vt:lpstr>
      <vt:lpstr>B: Breathing - are they breathing adequately?</vt:lpstr>
      <vt:lpstr>C: Circulation - Are they bleeding? Is there a pulse?</vt:lpstr>
      <vt:lpstr>Stop the Bleed- To Do List</vt:lpstr>
      <vt:lpstr>Traumatic Head Injuries</vt:lpstr>
      <vt:lpstr>Traumatic Brain Injury: Concussion</vt:lpstr>
      <vt:lpstr>Spinal Injuries</vt:lpstr>
      <vt:lpstr>Chest Wall / Upper Torso Trauma</vt:lpstr>
      <vt:lpstr>Chest Pain</vt:lpstr>
      <vt:lpstr>Stroke</vt:lpstr>
      <vt:lpstr>Extremity Trauma</vt:lpstr>
      <vt:lpstr>Pelvic Trauma</vt:lpstr>
      <vt:lpstr>Summary</vt:lpstr>
      <vt:lpstr>Questions?</vt:lpstr>
      <vt:lpstr>Thank you.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Calibri Light 40pt</dc:title>
  <dc:creator>Monica Lee (3)</dc:creator>
  <cp:lastModifiedBy>William Sellin</cp:lastModifiedBy>
  <cp:revision>27</cp:revision>
  <dcterms:created xsi:type="dcterms:W3CDTF">2018-03-19T23:49:45Z</dcterms:created>
  <dcterms:modified xsi:type="dcterms:W3CDTF">2020-02-26T13:57:00Z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0x0101|537540356</vt:lpwstr>
  </property>
  <property fmtid="{D5CDD505-2E9C-101B-9397-08002B2CF9AE}" pid="3" name="ContentTypeId">
    <vt:lpwstr>0x010100B33EFEB5AB1F7043932B1EF4FC42A71E009A1A8876C5235742AB276AE52C7B73BB</vt:lpwstr>
  </property>
  <property fmtid="{D5CDD505-2E9C-101B-9397-08002B2CF9AE}" pid="4" name="ItemRetentionFormula">
    <vt:lpwstr>&lt;formula id="Microsoft.Office.RecordsManagement.PolicyFeatures.Expiration.Formula.BuiltIn"&gt;&lt;number&gt;0&lt;/number&gt;&lt;property&gt;Expires&lt;/property&gt;&lt;propertyId&gt;6a09e75b-8d17-4698-94a8-371eda1af1ac&lt;/propertyId&gt;&lt;period&gt;days&lt;/period&gt;&lt;/formula&gt;</vt:lpwstr>
  </property>
  <property fmtid="{D5CDD505-2E9C-101B-9397-08002B2CF9AE}" pid="5" name="MHOwner">
    <vt:lpwstr/>
  </property>
</Properties>
</file>